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4"/>
  </p:sldMasterIdLst>
  <p:notesMasterIdLst>
    <p:notesMasterId r:id="rId7"/>
  </p:notesMasterIdLst>
  <p:handoutMasterIdLst>
    <p:handoutMasterId r:id="rId8"/>
  </p:handoutMasterIdLst>
  <p:sldIdLst>
    <p:sldId id="844" r:id="rId5"/>
    <p:sldId id="845" r:id="rId6"/>
  </p:sldIdLst>
  <p:sldSz cx="6858000" cy="9906000" type="A4"/>
  <p:notesSz cx="6792913" cy="992505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87" userDrawn="1">
          <p15:clr>
            <a:srgbClr val="A4A3A4"/>
          </p15:clr>
        </p15:guide>
        <p15:guide id="2" pos="2160" userDrawn="1">
          <p15:clr>
            <a:srgbClr val="A4A3A4"/>
          </p15:clr>
        </p15:guide>
        <p15:guide id="3" orient="horz"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CE8"/>
    <a:srgbClr val="FFFFFF"/>
    <a:srgbClr val="16264F"/>
    <a:srgbClr val="CBDBCE"/>
    <a:srgbClr val="18A664"/>
    <a:srgbClr val="00A662"/>
    <a:srgbClr val="014D65"/>
    <a:srgbClr val="02894C"/>
    <a:srgbClr val="17274F"/>
    <a:srgbClr val="0E4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529962-5284-4E12-98AE-394DF5541E2C}" v="1" dt="2024-09-02T11:16:55.1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2909" autoAdjust="0"/>
  </p:normalViewPr>
  <p:slideViewPr>
    <p:cSldViewPr snapToGrid="0" showGuides="1">
      <p:cViewPr>
        <p:scale>
          <a:sx n="90" d="100"/>
          <a:sy n="90" d="100"/>
        </p:scale>
        <p:origin x="691" y="53"/>
      </p:cViewPr>
      <p:guideLst>
        <p:guide orient="horz" pos="3087"/>
        <p:guide pos="2160"/>
        <p:guide orient="horz" pos="3120"/>
      </p:guideLst>
    </p:cSldViewPr>
  </p:slideViewPr>
  <p:outlineViewPr>
    <p:cViewPr>
      <p:scale>
        <a:sx n="33" d="100"/>
        <a:sy n="33" d="100"/>
      </p:scale>
      <p:origin x="0" y="-412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3" d="100"/>
          <a:sy n="83" d="100"/>
        </p:scale>
        <p:origin x="393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50A0158-7E96-4D6D-B655-A0674C9972DA}"/>
              </a:ext>
            </a:extLst>
          </p:cNvPr>
          <p:cNvSpPr>
            <a:spLocks noGrp="1"/>
          </p:cNvSpPr>
          <p:nvPr>
            <p:ph type="hdr" sz="quarter"/>
          </p:nvPr>
        </p:nvSpPr>
        <p:spPr>
          <a:xfrm>
            <a:off x="0" y="0"/>
            <a:ext cx="2943596" cy="49797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9FE2448-6DB9-4B5A-9D57-481473A5409A}"/>
              </a:ext>
            </a:extLst>
          </p:cNvPr>
          <p:cNvSpPr>
            <a:spLocks noGrp="1"/>
          </p:cNvSpPr>
          <p:nvPr>
            <p:ph type="dt" sz="quarter" idx="1"/>
          </p:nvPr>
        </p:nvSpPr>
        <p:spPr>
          <a:xfrm>
            <a:off x="3847745" y="0"/>
            <a:ext cx="2943596" cy="497976"/>
          </a:xfrm>
          <a:prstGeom prst="rect">
            <a:avLst/>
          </a:prstGeom>
        </p:spPr>
        <p:txBody>
          <a:bodyPr vert="horz" lIns="91440" tIns="45720" rIns="91440" bIns="45720" rtlCol="0"/>
          <a:lstStyle>
            <a:lvl1pPr algn="r">
              <a:defRPr sz="1200"/>
            </a:lvl1pPr>
          </a:lstStyle>
          <a:p>
            <a:fld id="{681E1539-869B-4D62-810D-501AE9735B85}" type="datetimeFigureOut">
              <a:rPr lang="en-US" smtClean="0"/>
              <a:t>9/6/2024</a:t>
            </a:fld>
            <a:endParaRPr lang="en-US"/>
          </a:p>
        </p:txBody>
      </p:sp>
      <p:sp>
        <p:nvSpPr>
          <p:cNvPr id="4" name="Footer Placeholder 3">
            <a:extLst>
              <a:ext uri="{FF2B5EF4-FFF2-40B4-BE49-F238E27FC236}">
                <a16:creationId xmlns:a16="http://schemas.microsoft.com/office/drawing/2014/main" id="{B7738FA6-700F-4C25-B0A8-ACE9131E1753}"/>
              </a:ext>
            </a:extLst>
          </p:cNvPr>
          <p:cNvSpPr>
            <a:spLocks noGrp="1"/>
          </p:cNvSpPr>
          <p:nvPr>
            <p:ph type="ftr" sz="quarter" idx="2"/>
          </p:nvPr>
        </p:nvSpPr>
        <p:spPr>
          <a:xfrm>
            <a:off x="0" y="9427076"/>
            <a:ext cx="2943596" cy="4979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8C02CDA-8745-45C3-8DA4-BD9B0846B811}"/>
              </a:ext>
            </a:extLst>
          </p:cNvPr>
          <p:cNvSpPr>
            <a:spLocks noGrp="1"/>
          </p:cNvSpPr>
          <p:nvPr>
            <p:ph type="sldNum" sz="quarter" idx="3"/>
          </p:nvPr>
        </p:nvSpPr>
        <p:spPr>
          <a:xfrm>
            <a:off x="3847745" y="9427076"/>
            <a:ext cx="2943596" cy="497975"/>
          </a:xfrm>
          <a:prstGeom prst="rect">
            <a:avLst/>
          </a:prstGeom>
        </p:spPr>
        <p:txBody>
          <a:bodyPr vert="horz" lIns="91440" tIns="45720" rIns="91440" bIns="45720" rtlCol="0" anchor="b"/>
          <a:lstStyle>
            <a:lvl1pPr algn="r">
              <a:defRPr sz="1200"/>
            </a:lvl1pPr>
          </a:lstStyle>
          <a:p>
            <a:fld id="{3F9466C7-E0AF-4573-8633-99FE841922E7}" type="slidenum">
              <a:rPr lang="en-US" smtClean="0"/>
              <a:t>‹#›</a:t>
            </a:fld>
            <a:endParaRPr lang="en-US"/>
          </a:p>
        </p:txBody>
      </p:sp>
    </p:spTree>
    <p:extLst>
      <p:ext uri="{BB962C8B-B14F-4D97-AF65-F5344CB8AC3E}">
        <p14:creationId xmlns:p14="http://schemas.microsoft.com/office/powerpoint/2010/main" val="2599726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3596" cy="497976"/>
          </a:xfrm>
          <a:prstGeom prst="rect">
            <a:avLst/>
          </a:prstGeom>
        </p:spPr>
        <p:txBody>
          <a:bodyPr vert="horz" lIns="91440" tIns="45720" rIns="91440" bIns="45720" rtlCol="0"/>
          <a:lstStyle>
            <a:lvl1pPr algn="l" eaLnBrk="1">
              <a:defRPr sz="1200"/>
            </a:lvl1pPr>
          </a:lstStyle>
          <a:p>
            <a:endParaRPr lang="en-US" dirty="0"/>
          </a:p>
        </p:txBody>
      </p:sp>
      <p:sp>
        <p:nvSpPr>
          <p:cNvPr id="3" name="Date Placeholder 2"/>
          <p:cNvSpPr>
            <a:spLocks noGrp="1"/>
          </p:cNvSpPr>
          <p:nvPr>
            <p:ph type="dt" idx="1"/>
          </p:nvPr>
        </p:nvSpPr>
        <p:spPr>
          <a:xfrm>
            <a:off x="3847745" y="0"/>
            <a:ext cx="2943596" cy="497976"/>
          </a:xfrm>
          <a:prstGeom prst="rect">
            <a:avLst/>
          </a:prstGeom>
        </p:spPr>
        <p:txBody>
          <a:bodyPr vert="horz" lIns="91440" tIns="45720" rIns="91440" bIns="45720" rtlCol="0"/>
          <a:lstStyle>
            <a:lvl1pPr algn="r">
              <a:defRPr sz="1200"/>
            </a:lvl1pPr>
          </a:lstStyle>
          <a:p>
            <a:fld id="{D684C177-8A4A-4520-B8C1-07FA5984B09E}" type="datetimeFigureOut">
              <a:rPr lang="en-US" smtClean="0"/>
              <a:t>9/6/2024</a:t>
            </a:fld>
            <a:endParaRPr lang="en-US" dirty="0"/>
          </a:p>
        </p:txBody>
      </p:sp>
      <p:sp>
        <p:nvSpPr>
          <p:cNvPr id="4" name="Slide Image Placeholder 3"/>
          <p:cNvSpPr>
            <a:spLocks noGrp="1" noRot="1" noChangeAspect="1"/>
          </p:cNvSpPr>
          <p:nvPr>
            <p:ph type="sldImg" idx="2"/>
          </p:nvPr>
        </p:nvSpPr>
        <p:spPr>
          <a:xfrm>
            <a:off x="2236788" y="1239838"/>
            <a:ext cx="2319337" cy="33512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292" y="4776431"/>
            <a:ext cx="5434330" cy="3907988"/>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a:t>Fifth level</a:t>
            </a:r>
            <a:endParaRPr lang="en-US" dirty="0"/>
          </a:p>
        </p:txBody>
      </p:sp>
      <p:sp>
        <p:nvSpPr>
          <p:cNvPr id="6" name="Footer Placeholder 5"/>
          <p:cNvSpPr>
            <a:spLocks noGrp="1"/>
          </p:cNvSpPr>
          <p:nvPr>
            <p:ph type="ftr" sz="quarter" idx="4"/>
          </p:nvPr>
        </p:nvSpPr>
        <p:spPr>
          <a:xfrm>
            <a:off x="0" y="9427076"/>
            <a:ext cx="2943596" cy="497975"/>
          </a:xfrm>
          <a:prstGeom prst="rect">
            <a:avLst/>
          </a:prstGeom>
        </p:spPr>
        <p:txBody>
          <a:bodyPr vert="horz" lIns="91440" tIns="45720" rIns="91440" bIns="45720" rtlCol="0" anchor="b"/>
          <a:lstStyle>
            <a:lvl1pPr algn="l" eaLnBrk="1">
              <a:defRPr sz="1200"/>
            </a:lvl1pPr>
          </a:lstStyle>
          <a:p>
            <a:endParaRPr lang="en-US" dirty="0"/>
          </a:p>
        </p:txBody>
      </p:sp>
      <p:sp>
        <p:nvSpPr>
          <p:cNvPr id="7" name="Slide Number Placeholder 6"/>
          <p:cNvSpPr>
            <a:spLocks noGrp="1"/>
          </p:cNvSpPr>
          <p:nvPr>
            <p:ph type="sldNum" sz="quarter" idx="5"/>
          </p:nvPr>
        </p:nvSpPr>
        <p:spPr>
          <a:xfrm>
            <a:off x="3847745" y="9427076"/>
            <a:ext cx="2943596" cy="497975"/>
          </a:xfrm>
          <a:prstGeom prst="rect">
            <a:avLst/>
          </a:prstGeom>
        </p:spPr>
        <p:txBody>
          <a:bodyPr vert="horz" lIns="91440" tIns="45720" rIns="91440" bIns="45720" rtlCol="0" anchor="b"/>
          <a:lstStyle>
            <a:lvl1pPr algn="r">
              <a:defRPr sz="1200"/>
            </a:lvl1pPr>
          </a:lstStyle>
          <a:p>
            <a:fld id="{CEC07A8E-AD16-4162-8DA0-57CF292C8FF4}" type="slidenum">
              <a:rPr lang="en-US" smtClean="0"/>
              <a:t>‹#›</a:t>
            </a:fld>
            <a:endParaRPr lang="en-US" dirty="0"/>
          </a:p>
        </p:txBody>
      </p:sp>
    </p:spTree>
    <p:extLst>
      <p:ext uri="{BB962C8B-B14F-4D97-AF65-F5344CB8AC3E}">
        <p14:creationId xmlns:p14="http://schemas.microsoft.com/office/powerpoint/2010/main" val="128291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1.xml"/><Relationship Id="rId1" Type="http://schemas.openxmlformats.org/officeDocument/2006/relationships/tags" Target="../tags/tag15.xml"/><Relationship Id="rId5" Type="http://schemas.openxmlformats.org/officeDocument/2006/relationships/image" Target="../media/image3.png"/><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16.xml"/><Relationship Id="rId5" Type="http://schemas.openxmlformats.org/officeDocument/2006/relationships/image" Target="../media/image3.png"/><Relationship Id="rId4" Type="http://schemas.openxmlformats.org/officeDocument/2006/relationships/image" Target="../media/image5.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Master" Target="../slideMasters/slideMaster1.xml"/><Relationship Id="rId1" Type="http://schemas.openxmlformats.org/officeDocument/2006/relationships/tags" Target="../tags/tag17.xml"/><Relationship Id="rId5" Type="http://schemas.openxmlformats.org/officeDocument/2006/relationships/image" Target="../media/image3.png"/><Relationship Id="rId4" Type="http://schemas.openxmlformats.org/officeDocument/2006/relationships/image" Target="../media/image5.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18.xml"/><Relationship Id="rId5" Type="http://schemas.openxmlformats.org/officeDocument/2006/relationships/image" Target="../media/image3.png"/><Relationship Id="rId4" Type="http://schemas.openxmlformats.org/officeDocument/2006/relationships/image" Target="../media/image5.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1.xml"/><Relationship Id="rId1" Type="http://schemas.openxmlformats.org/officeDocument/2006/relationships/tags" Target="../tags/tag19.xml"/><Relationship Id="rId5" Type="http://schemas.openxmlformats.org/officeDocument/2006/relationships/image" Target="../media/image3.png"/><Relationship Id="rId4" Type="http://schemas.openxmlformats.org/officeDocument/2006/relationships/image" Target="../media/image5.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5.xml"/><Relationship Id="rId6" Type="http://schemas.openxmlformats.org/officeDocument/2006/relationships/image" Target="../media/image5.emf"/><Relationship Id="rId5" Type="http://schemas.openxmlformats.org/officeDocument/2006/relationships/oleObject" Target="../embeddings/oleObject3.bin"/><Relationship Id="rId4" Type="http://schemas.microsoft.com/office/2007/relationships/hdphoto" Target="../media/hdphoto1.wdp"/></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7"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8.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5.emf"/></Relationships>
</file>

<file path=ppt/slideLayouts/_rels/slideLayout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9.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emf"/></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10.xml"/><Relationship Id="rId6" Type="http://schemas.openxmlformats.org/officeDocument/2006/relationships/image" Target="../media/image3.png"/><Relationship Id="rId5" Type="http://schemas.openxmlformats.org/officeDocument/2006/relationships/image" Target="../media/image6.png"/><Relationship Id="rId4" Type="http://schemas.openxmlformats.org/officeDocument/2006/relationships/image" Target="../media/image5.emf"/></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oleObject" Target="../embeddings/oleObject8.bin"/><Relationship Id="rId7"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11.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5.emf"/></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1.xml"/><Relationship Id="rId1" Type="http://schemas.openxmlformats.org/officeDocument/2006/relationships/tags" Target="../tags/tag14.xml"/><Relationship Id="rId5" Type="http://schemas.openxmlformats.org/officeDocument/2006/relationships/image" Target="../media/image3.png"/><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2">
    <p:bg>
      <p:bgPr>
        <a:solidFill>
          <a:srgbClr val="CBDBCE">
            <a:alpha val="82000"/>
          </a:srgbClr>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744D7914-B0F7-466B-A0C5-404663FE1867}"/>
              </a:ext>
            </a:extLst>
          </p:cNvPr>
          <p:cNvGraphicFramePr>
            <a:graphicFrameLocks noChangeAspect="1"/>
          </p:cNvGraphicFramePr>
          <p:nvPr userDrawn="1">
            <p:custDataLst>
              <p:tags r:id="rId1"/>
            </p:custDataLst>
            <p:extLst>
              <p:ext uri="{D42A27DB-BD31-4B8C-83A1-F6EECF244321}">
                <p14:modId xmlns:p14="http://schemas.microsoft.com/office/powerpoint/2010/main" val="3735519903"/>
              </p:ext>
            </p:extLst>
          </p:nvPr>
        </p:nvGraphicFramePr>
        <p:xfrm>
          <a:off x="897" y="2294"/>
          <a:ext cx="893" cy="2294"/>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5" name="Object 4" hidden="1">
                        <a:extLst>
                          <a:ext uri="{FF2B5EF4-FFF2-40B4-BE49-F238E27FC236}">
                            <a16:creationId xmlns:a16="http://schemas.microsoft.com/office/drawing/2014/main" id="{744D7914-B0F7-466B-A0C5-404663FE1867}"/>
                          </a:ext>
                        </a:extLst>
                      </p:cNvPr>
                      <p:cNvPicPr/>
                      <p:nvPr/>
                    </p:nvPicPr>
                    <p:blipFill>
                      <a:blip r:embed="rId5"/>
                      <a:stretch>
                        <a:fillRect/>
                      </a:stretch>
                    </p:blipFill>
                    <p:spPr>
                      <a:xfrm>
                        <a:off x="897" y="2294"/>
                        <a:ext cx="893" cy="2294"/>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2946765-08AB-4DE4-AB75-C0DFA778DBC9}"/>
              </a:ext>
            </a:extLst>
          </p:cNvPr>
          <p:cNvSpPr/>
          <p:nvPr userDrawn="1">
            <p:custDataLst>
              <p:tags r:id="rId2"/>
            </p:custDataLst>
          </p:nvPr>
        </p:nvSpPr>
        <p:spPr>
          <a:xfrm>
            <a:off x="4" y="0"/>
            <a:ext cx="89297" cy="2293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688" b="1" i="0" baseline="0" dirty="0" err="1">
              <a:latin typeface="Open Sans" panose="020B0606030504020204"/>
              <a:ea typeface="+mj-ea"/>
              <a:cs typeface="Arial" panose="020B0604020202020204" pitchFamily="34" charset="0"/>
              <a:sym typeface="Open Sans" panose="020B0606030504020204"/>
            </a:endParaRPr>
          </a:p>
        </p:txBody>
      </p:sp>
      <p:sp>
        <p:nvSpPr>
          <p:cNvPr id="4" name="Rectangle 3">
            <a:extLst>
              <a:ext uri="{FF2B5EF4-FFF2-40B4-BE49-F238E27FC236}">
                <a16:creationId xmlns:a16="http://schemas.microsoft.com/office/drawing/2014/main" id="{2BD713BA-063F-44BE-9887-7334941D2B67}"/>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pic>
        <p:nvPicPr>
          <p:cNvPr id="7" name="Picture 6" descr="Logo, company name&#10;&#10;Description automatically generated">
            <a:extLst>
              <a:ext uri="{FF2B5EF4-FFF2-40B4-BE49-F238E27FC236}">
                <a16:creationId xmlns:a16="http://schemas.microsoft.com/office/drawing/2014/main" id="{65AB4237-DFDC-4D4A-9203-2DDE3E6EFE2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147873" y="3820031"/>
            <a:ext cx="884492" cy="1511543"/>
          </a:xfrm>
          <a:prstGeom prst="rect">
            <a:avLst/>
          </a:prstGeom>
        </p:spPr>
      </p:pic>
      <p:pic>
        <p:nvPicPr>
          <p:cNvPr id="49" name="Picture 48">
            <a:extLst>
              <a:ext uri="{FF2B5EF4-FFF2-40B4-BE49-F238E27FC236}">
                <a16:creationId xmlns:a16="http://schemas.microsoft.com/office/drawing/2014/main" id="{83A11DB2-4643-484D-ACC8-584E205BD00C}"/>
              </a:ext>
            </a:extLst>
          </p:cNvPr>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2179632" y="2525927"/>
            <a:ext cx="2498740" cy="4270191"/>
          </a:xfrm>
          <a:prstGeom prst="rect">
            <a:avLst/>
          </a:prstGeom>
        </p:spPr>
      </p:pic>
      <p:grpSp>
        <p:nvGrpSpPr>
          <p:cNvPr id="6" name="Group 5">
            <a:extLst>
              <a:ext uri="{FF2B5EF4-FFF2-40B4-BE49-F238E27FC236}">
                <a16:creationId xmlns:a16="http://schemas.microsoft.com/office/drawing/2014/main" id="{839616AD-6673-4708-B49A-6A29F430394E}"/>
              </a:ext>
            </a:extLst>
          </p:cNvPr>
          <p:cNvGrpSpPr/>
          <p:nvPr userDrawn="1"/>
        </p:nvGrpSpPr>
        <p:grpSpPr>
          <a:xfrm>
            <a:off x="6956920" y="78972"/>
            <a:ext cx="2647046" cy="7826319"/>
            <a:chOff x="12367854" y="54665"/>
            <a:chExt cx="4705857" cy="5418221"/>
          </a:xfrm>
        </p:grpSpPr>
        <p:sp>
          <p:nvSpPr>
            <p:cNvPr id="29" name="Rectangle 28">
              <a:extLst>
                <a:ext uri="{FF2B5EF4-FFF2-40B4-BE49-F238E27FC236}">
                  <a16:creationId xmlns:a16="http://schemas.microsoft.com/office/drawing/2014/main" id="{C477F1BC-4CB5-4ED6-A278-6AA9AFC12BF2}"/>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30" name="Rectangle 29">
              <a:extLst>
                <a:ext uri="{FF2B5EF4-FFF2-40B4-BE49-F238E27FC236}">
                  <a16:creationId xmlns:a16="http://schemas.microsoft.com/office/drawing/2014/main" id="{756E56E4-7CCF-45FA-85FA-89AE1B75BD81}"/>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31" name="Rectangle 30">
              <a:extLst>
                <a:ext uri="{FF2B5EF4-FFF2-40B4-BE49-F238E27FC236}">
                  <a16:creationId xmlns:a16="http://schemas.microsoft.com/office/drawing/2014/main" id="{FADD3531-CF08-4D82-8F00-117AC689FB87}"/>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32" name="Rectangle 31">
              <a:extLst>
                <a:ext uri="{FF2B5EF4-FFF2-40B4-BE49-F238E27FC236}">
                  <a16:creationId xmlns:a16="http://schemas.microsoft.com/office/drawing/2014/main" id="{FCB2257A-8C86-43BE-AC43-44D33D33D365}"/>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33" name="Rectangle 32">
              <a:extLst>
                <a:ext uri="{FF2B5EF4-FFF2-40B4-BE49-F238E27FC236}">
                  <a16:creationId xmlns:a16="http://schemas.microsoft.com/office/drawing/2014/main" id="{1EE8CE8B-3A7F-49A2-9367-3E977D97427E}"/>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34" name="Rectangle 33">
              <a:extLst>
                <a:ext uri="{FF2B5EF4-FFF2-40B4-BE49-F238E27FC236}">
                  <a16:creationId xmlns:a16="http://schemas.microsoft.com/office/drawing/2014/main" id="{63482FFF-658D-4E82-B46A-7D7255BA074C}"/>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35" name="Rectangle 34">
              <a:extLst>
                <a:ext uri="{FF2B5EF4-FFF2-40B4-BE49-F238E27FC236}">
                  <a16:creationId xmlns:a16="http://schemas.microsoft.com/office/drawing/2014/main" id="{9DD58EB1-B9D1-469B-A789-8FB09AAF5756}"/>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36" name="Rectangle 35">
              <a:extLst>
                <a:ext uri="{FF2B5EF4-FFF2-40B4-BE49-F238E27FC236}">
                  <a16:creationId xmlns:a16="http://schemas.microsoft.com/office/drawing/2014/main" id="{164E2199-54B0-4416-A274-175AF671424A}"/>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38" name="Rectangle 37">
              <a:extLst>
                <a:ext uri="{FF2B5EF4-FFF2-40B4-BE49-F238E27FC236}">
                  <a16:creationId xmlns:a16="http://schemas.microsoft.com/office/drawing/2014/main" id="{46FCD16E-3249-468E-B3F5-20451B5965CE}"/>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39" name="Rectangle 38">
              <a:extLst>
                <a:ext uri="{FF2B5EF4-FFF2-40B4-BE49-F238E27FC236}">
                  <a16:creationId xmlns:a16="http://schemas.microsoft.com/office/drawing/2014/main" id="{0E5F8F91-330C-47D5-A7A4-503C2C753F73}"/>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40" name="Rectangle 39">
              <a:extLst>
                <a:ext uri="{FF2B5EF4-FFF2-40B4-BE49-F238E27FC236}">
                  <a16:creationId xmlns:a16="http://schemas.microsoft.com/office/drawing/2014/main" id="{106C47DD-7FD8-4340-8DD2-442FF939D47A}"/>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41" name="Rectangle 40">
              <a:extLst>
                <a:ext uri="{FF2B5EF4-FFF2-40B4-BE49-F238E27FC236}">
                  <a16:creationId xmlns:a16="http://schemas.microsoft.com/office/drawing/2014/main" id="{8D65A771-C6C3-489D-A960-BCE92EB38067}"/>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42" name="Rectangle 41">
              <a:extLst>
                <a:ext uri="{FF2B5EF4-FFF2-40B4-BE49-F238E27FC236}">
                  <a16:creationId xmlns:a16="http://schemas.microsoft.com/office/drawing/2014/main" id="{2FF00422-5DC0-4A43-8149-9D84BF58DCF5}"/>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43" name="Rectangle 42">
              <a:extLst>
                <a:ext uri="{FF2B5EF4-FFF2-40B4-BE49-F238E27FC236}">
                  <a16:creationId xmlns:a16="http://schemas.microsoft.com/office/drawing/2014/main" id="{BE4149C9-EF28-4534-9267-1ACD5E3CF1C3}"/>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44" name="Rectangle 43">
              <a:extLst>
                <a:ext uri="{FF2B5EF4-FFF2-40B4-BE49-F238E27FC236}">
                  <a16:creationId xmlns:a16="http://schemas.microsoft.com/office/drawing/2014/main" id="{B7A06B81-4789-43F3-A481-6D29B8D0537C}"/>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45" name="Rectangle 44">
              <a:extLst>
                <a:ext uri="{FF2B5EF4-FFF2-40B4-BE49-F238E27FC236}">
                  <a16:creationId xmlns:a16="http://schemas.microsoft.com/office/drawing/2014/main" id="{30C98D3A-44ED-49EE-A090-FAE61F512073}"/>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46" name="Rectangle 45">
              <a:extLst>
                <a:ext uri="{FF2B5EF4-FFF2-40B4-BE49-F238E27FC236}">
                  <a16:creationId xmlns:a16="http://schemas.microsoft.com/office/drawing/2014/main" id="{825479CD-ACC9-4366-AFCC-7F2AF680E8F9}"/>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50" name="Rectangle 49">
              <a:extLst>
                <a:ext uri="{FF2B5EF4-FFF2-40B4-BE49-F238E27FC236}">
                  <a16:creationId xmlns:a16="http://schemas.microsoft.com/office/drawing/2014/main" id="{653DF429-8FE6-42C6-A8A4-4EE983360F14}"/>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spTree>
    <p:extLst>
      <p:ext uri="{BB962C8B-B14F-4D97-AF65-F5344CB8AC3E}">
        <p14:creationId xmlns:p14="http://schemas.microsoft.com/office/powerpoint/2010/main" val="1506985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statement - Soft grey">
    <p:bg>
      <p:bgPr>
        <a:solidFill>
          <a:srgbClr val="CBDBCE"/>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5D18604-3F65-4816-B5A0-7650C51159A1}"/>
              </a:ext>
            </a:extLst>
          </p:cNvPr>
          <p:cNvGraphicFramePr>
            <a:graphicFrameLocks noChangeAspect="1"/>
          </p:cNvGraphicFramePr>
          <p:nvPr userDrawn="1">
            <p:custDataLst>
              <p:tags r:id="rId1"/>
            </p:custDataLst>
            <p:extLst>
              <p:ext uri="{D42A27DB-BD31-4B8C-83A1-F6EECF244321}">
                <p14:modId xmlns:p14="http://schemas.microsoft.com/office/powerpoint/2010/main" val="2734083018"/>
              </p:ext>
            </p:extLst>
          </p:nvPr>
        </p:nvGraphicFramePr>
        <p:xfrm>
          <a:off x="897" y="2302"/>
          <a:ext cx="893" cy="2292"/>
        </p:xfrm>
        <a:graphic>
          <a:graphicData uri="http://schemas.openxmlformats.org/presentationml/2006/ole">
            <mc:AlternateContent xmlns:mc="http://schemas.openxmlformats.org/markup-compatibility/2006">
              <mc:Choice xmlns:v="urn:schemas-microsoft-com:vml" Requires="v">
                <p:oleObj name="think-cell Slide" r:id="rId3" imgW="180" imgH="180" progId="TCLayout.ActiveDocument.1">
                  <p:embed/>
                </p:oleObj>
              </mc:Choice>
              <mc:Fallback>
                <p:oleObj name="think-cell Slide" r:id="rId3" imgW="180" imgH="180" progId="TCLayout.ActiveDocument.1">
                  <p:embed/>
                  <p:pic>
                    <p:nvPicPr>
                      <p:cNvPr id="5" name="Object 4" hidden="1">
                        <a:extLst>
                          <a:ext uri="{FF2B5EF4-FFF2-40B4-BE49-F238E27FC236}">
                            <a16:creationId xmlns:a16="http://schemas.microsoft.com/office/drawing/2014/main" id="{05D18604-3F65-4816-B5A0-7650C51159A1}"/>
                          </a:ext>
                        </a:extLst>
                      </p:cNvPr>
                      <p:cNvPicPr/>
                      <p:nvPr/>
                    </p:nvPicPr>
                    <p:blipFill>
                      <a:blip r:embed="rId4"/>
                      <a:stretch>
                        <a:fillRect/>
                      </a:stretch>
                    </p:blipFill>
                    <p:spPr>
                      <a:xfrm>
                        <a:off x="897" y="2302"/>
                        <a:ext cx="893" cy="2292"/>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137CFFC-76BB-4C9B-BCC5-F08F1D5CCFD5}"/>
              </a:ext>
            </a:extLst>
          </p:cNvPr>
          <p:cNvSpPr>
            <a:spLocks noGrp="1"/>
          </p:cNvSpPr>
          <p:nvPr>
            <p:ph type="title" hasCustomPrompt="1"/>
          </p:nvPr>
        </p:nvSpPr>
        <p:spPr>
          <a:xfrm>
            <a:off x="313648" y="4257847"/>
            <a:ext cx="6229082" cy="1196000"/>
          </a:xfrm>
        </p:spPr>
        <p:txBody>
          <a:bodyPr vert="horz"/>
          <a:lstStyle>
            <a:lvl1pPr eaLnBrk="1">
              <a:defRPr>
                <a:solidFill>
                  <a:srgbClr val="17274F"/>
                </a:solidFill>
                <a:latin typeface="+mj-lt"/>
              </a:defRPr>
            </a:lvl1pPr>
          </a:lstStyle>
          <a:p>
            <a:r>
              <a:rPr lang="en-US" noProof="0" dirty="0"/>
              <a:t>Click to add big statement text</a:t>
            </a:r>
            <a:endParaRPr lang="en-US" dirty="0"/>
          </a:p>
        </p:txBody>
      </p:sp>
      <p:sp>
        <p:nvSpPr>
          <p:cNvPr id="25" name="Rectangle 24">
            <a:extLst>
              <a:ext uri="{FF2B5EF4-FFF2-40B4-BE49-F238E27FC236}">
                <a16:creationId xmlns:a16="http://schemas.microsoft.com/office/drawing/2014/main" id="{B3906BD7-BEFF-4393-B391-3C55F015E681}"/>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pic>
        <p:nvPicPr>
          <p:cNvPr id="26" name="Picture 25" descr="Logo, company name&#10;&#10;Description automatically generated">
            <a:extLst>
              <a:ext uri="{FF2B5EF4-FFF2-40B4-BE49-F238E27FC236}">
                <a16:creationId xmlns:a16="http://schemas.microsoft.com/office/drawing/2014/main" id="{006C3264-1A26-4363-9400-71EDB7BD9D7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47873" y="3820031"/>
            <a:ext cx="884492" cy="1511543"/>
          </a:xfrm>
          <a:prstGeom prst="rect">
            <a:avLst/>
          </a:prstGeom>
        </p:spPr>
      </p:pic>
      <p:sp>
        <p:nvSpPr>
          <p:cNvPr id="28" name="Slide Number Placeholder 2">
            <a:extLst>
              <a:ext uri="{FF2B5EF4-FFF2-40B4-BE49-F238E27FC236}">
                <a16:creationId xmlns:a16="http://schemas.microsoft.com/office/drawing/2014/main" id="{1BD2ADEC-FF5A-4089-B4B8-7C4C5FC9D531}"/>
              </a:ext>
            </a:extLst>
          </p:cNvPr>
          <p:cNvSpPr>
            <a:spLocks noGrp="1"/>
          </p:cNvSpPr>
          <p:nvPr>
            <p:ph type="sldNum" sz="quarter" idx="4"/>
          </p:nvPr>
        </p:nvSpPr>
        <p:spPr>
          <a:xfrm>
            <a:off x="6353577" y="9219598"/>
            <a:ext cx="189155" cy="227013"/>
          </a:xfrm>
          <a:prstGeom prst="rect">
            <a:avLst/>
          </a:prstGeom>
        </p:spPr>
        <p:txBody>
          <a:bodyPr vert="horz" lIns="91440" tIns="45720" rIns="91440" bIns="45720" rtlCol="0" anchor="ctr"/>
          <a:lstStyle>
            <a:lvl1pPr algn="ctr">
              <a:defRPr sz="506">
                <a:solidFill>
                  <a:schemeClr val="bg1">
                    <a:lumMod val="50000"/>
                  </a:schemeClr>
                </a:solidFill>
                <a:latin typeface="Calibri" panose="020F0502020204030204" pitchFamily="34" charset="0"/>
                <a:cs typeface="Calibri" panose="020F0502020204030204" pitchFamily="34" charset="0"/>
              </a:defRPr>
            </a:lvl1pPr>
          </a:lstStyle>
          <a:p>
            <a:fld id="{7868EBB6-C592-4C38-B797-CBBD52CA1C80}" type="slidenum">
              <a:rPr lang="en-US" smtClean="0"/>
              <a:pPr/>
              <a:t>‹#›</a:t>
            </a:fld>
            <a:endParaRPr lang="en-US" dirty="0"/>
          </a:p>
        </p:txBody>
      </p:sp>
      <p:grpSp>
        <p:nvGrpSpPr>
          <p:cNvPr id="29" name="Group 28">
            <a:extLst>
              <a:ext uri="{FF2B5EF4-FFF2-40B4-BE49-F238E27FC236}">
                <a16:creationId xmlns:a16="http://schemas.microsoft.com/office/drawing/2014/main" id="{6B969941-28F2-48F3-A41D-E6A8FC42E80A}"/>
              </a:ext>
            </a:extLst>
          </p:cNvPr>
          <p:cNvGrpSpPr/>
          <p:nvPr userDrawn="1"/>
        </p:nvGrpSpPr>
        <p:grpSpPr>
          <a:xfrm>
            <a:off x="6956920" y="78972"/>
            <a:ext cx="2647046" cy="7826319"/>
            <a:chOff x="12367854" y="54665"/>
            <a:chExt cx="4705857" cy="5418221"/>
          </a:xfrm>
        </p:grpSpPr>
        <p:sp>
          <p:nvSpPr>
            <p:cNvPr id="31" name="Rectangle 30">
              <a:extLst>
                <a:ext uri="{FF2B5EF4-FFF2-40B4-BE49-F238E27FC236}">
                  <a16:creationId xmlns:a16="http://schemas.microsoft.com/office/drawing/2014/main" id="{D50C521A-76D4-4DC3-AC26-99C6FC37864F}"/>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32" name="Rectangle 31">
              <a:extLst>
                <a:ext uri="{FF2B5EF4-FFF2-40B4-BE49-F238E27FC236}">
                  <a16:creationId xmlns:a16="http://schemas.microsoft.com/office/drawing/2014/main" id="{B25E021D-9824-450C-9F4D-EB7E945647E7}"/>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52" name="Rectangle 51">
              <a:extLst>
                <a:ext uri="{FF2B5EF4-FFF2-40B4-BE49-F238E27FC236}">
                  <a16:creationId xmlns:a16="http://schemas.microsoft.com/office/drawing/2014/main" id="{3875D62A-0186-4BC5-B0E0-1C1BAF327117}"/>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53" name="Rectangle 52">
              <a:extLst>
                <a:ext uri="{FF2B5EF4-FFF2-40B4-BE49-F238E27FC236}">
                  <a16:creationId xmlns:a16="http://schemas.microsoft.com/office/drawing/2014/main" id="{423AFAE8-C2FD-4396-87B5-C9B7F3AF774B}"/>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54" name="Rectangle 53">
              <a:extLst>
                <a:ext uri="{FF2B5EF4-FFF2-40B4-BE49-F238E27FC236}">
                  <a16:creationId xmlns:a16="http://schemas.microsoft.com/office/drawing/2014/main" id="{517799E3-2762-4FE0-8962-E6933F3E5BBA}"/>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55" name="Rectangle 54">
              <a:extLst>
                <a:ext uri="{FF2B5EF4-FFF2-40B4-BE49-F238E27FC236}">
                  <a16:creationId xmlns:a16="http://schemas.microsoft.com/office/drawing/2014/main" id="{58858757-AF24-4C97-8D1F-A42DD8F5D6E7}"/>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56" name="Rectangle 55">
              <a:extLst>
                <a:ext uri="{FF2B5EF4-FFF2-40B4-BE49-F238E27FC236}">
                  <a16:creationId xmlns:a16="http://schemas.microsoft.com/office/drawing/2014/main" id="{7C97EB1E-71A1-4769-AA39-1080D0CE27DF}"/>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57" name="Rectangle 56">
              <a:extLst>
                <a:ext uri="{FF2B5EF4-FFF2-40B4-BE49-F238E27FC236}">
                  <a16:creationId xmlns:a16="http://schemas.microsoft.com/office/drawing/2014/main" id="{8D51D123-7C1B-4913-9A95-A1823B0880C7}"/>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58" name="Rectangle 57">
              <a:extLst>
                <a:ext uri="{FF2B5EF4-FFF2-40B4-BE49-F238E27FC236}">
                  <a16:creationId xmlns:a16="http://schemas.microsoft.com/office/drawing/2014/main" id="{4D647BB8-E3D4-4F13-848E-1AEF8A8FC5ED}"/>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59" name="Rectangle 58">
              <a:extLst>
                <a:ext uri="{FF2B5EF4-FFF2-40B4-BE49-F238E27FC236}">
                  <a16:creationId xmlns:a16="http://schemas.microsoft.com/office/drawing/2014/main" id="{51F79EEE-F9CA-49E5-A0CC-221571D590E5}"/>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60" name="Rectangle 59">
              <a:extLst>
                <a:ext uri="{FF2B5EF4-FFF2-40B4-BE49-F238E27FC236}">
                  <a16:creationId xmlns:a16="http://schemas.microsoft.com/office/drawing/2014/main" id="{51C35A82-E229-41C7-BD7E-85A6090422B3}"/>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61" name="Rectangle 60">
              <a:extLst>
                <a:ext uri="{FF2B5EF4-FFF2-40B4-BE49-F238E27FC236}">
                  <a16:creationId xmlns:a16="http://schemas.microsoft.com/office/drawing/2014/main" id="{572DE6BF-5A3C-49D5-B492-6A19C4512F4E}"/>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62" name="Rectangle 61">
              <a:extLst>
                <a:ext uri="{FF2B5EF4-FFF2-40B4-BE49-F238E27FC236}">
                  <a16:creationId xmlns:a16="http://schemas.microsoft.com/office/drawing/2014/main" id="{EFA19BB6-4A53-4C77-AA71-7915AAF6ECEF}"/>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63" name="Rectangle 62">
              <a:extLst>
                <a:ext uri="{FF2B5EF4-FFF2-40B4-BE49-F238E27FC236}">
                  <a16:creationId xmlns:a16="http://schemas.microsoft.com/office/drawing/2014/main" id="{AA6D0997-CA05-4731-A40F-2E28E9AB662B}"/>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64" name="Rectangle 63">
              <a:extLst>
                <a:ext uri="{FF2B5EF4-FFF2-40B4-BE49-F238E27FC236}">
                  <a16:creationId xmlns:a16="http://schemas.microsoft.com/office/drawing/2014/main" id="{B08245B1-D1F1-491B-B7DA-52429E6CB8EC}"/>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65" name="Rectangle 64">
              <a:extLst>
                <a:ext uri="{FF2B5EF4-FFF2-40B4-BE49-F238E27FC236}">
                  <a16:creationId xmlns:a16="http://schemas.microsoft.com/office/drawing/2014/main" id="{539EEE69-7001-46C6-B330-17EACD3D1286}"/>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66" name="Rectangle 65">
              <a:extLst>
                <a:ext uri="{FF2B5EF4-FFF2-40B4-BE49-F238E27FC236}">
                  <a16:creationId xmlns:a16="http://schemas.microsoft.com/office/drawing/2014/main" id="{19EB8AD3-2ABC-49AC-B01E-75066248A76F}"/>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67" name="Rectangle 66">
              <a:extLst>
                <a:ext uri="{FF2B5EF4-FFF2-40B4-BE49-F238E27FC236}">
                  <a16:creationId xmlns:a16="http://schemas.microsoft.com/office/drawing/2014/main" id="{1E3011F3-9820-4B91-B99A-C3D3C37C9830}"/>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pic>
        <p:nvPicPr>
          <p:cNvPr id="27" name="Picture 48">
            <a:extLst>
              <a:ext uri="{FF2B5EF4-FFF2-40B4-BE49-F238E27FC236}">
                <a16:creationId xmlns:a16="http://schemas.microsoft.com/office/drawing/2014/main" id="{05B3494B-C491-4B25-9ACD-AA9FFF8647E3}"/>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012549" y="457923"/>
            <a:ext cx="588063" cy="1004962"/>
          </a:xfrm>
          <a:prstGeom prst="rect">
            <a:avLst/>
          </a:prstGeom>
        </p:spPr>
      </p:pic>
      <p:sp>
        <p:nvSpPr>
          <p:cNvPr id="3" name="Copyright">
            <a:extLst>
              <a:ext uri="{FF2B5EF4-FFF2-40B4-BE49-F238E27FC236}">
                <a16:creationId xmlns:a16="http://schemas.microsoft.com/office/drawing/2014/main" id="{BF5D4FC0-30BE-4396-726C-FE65C647C8F3}"/>
              </a:ext>
            </a:extLst>
          </p:cNvPr>
          <p:cNvSpPr txBox="1"/>
          <p:nvPr userDrawn="1"/>
        </p:nvSpPr>
        <p:spPr>
          <a:xfrm>
            <a:off x="324626" y="9612821"/>
            <a:ext cx="2887861" cy="77842"/>
          </a:xfrm>
          <a:prstGeom prst="rect">
            <a:avLst/>
          </a:prstGeom>
          <a:noFill/>
        </p:spPr>
        <p:txBody>
          <a:bodyPr wrap="square" lIns="0" tIns="0" rIns="0" bIns="0" rtlCol="0" anchor="t">
            <a:spAutoFit/>
          </a:bodyPr>
          <a:lstStyle/>
          <a:p>
            <a:r>
              <a:rPr lang="en-US" sz="506" noProof="0" dirty="0">
                <a:solidFill>
                  <a:schemeClr val="bg1">
                    <a:lumMod val="50000"/>
                  </a:schemeClr>
                </a:solidFill>
                <a:latin typeface="Calibri" panose="020F0502020204030204" pitchFamily="34" charset="0"/>
              </a:rPr>
              <a:t>Water Valley Denmark</a:t>
            </a:r>
          </a:p>
        </p:txBody>
      </p:sp>
    </p:spTree>
    <p:extLst>
      <p:ext uri="{BB962C8B-B14F-4D97-AF65-F5344CB8AC3E}">
        <p14:creationId xmlns:p14="http://schemas.microsoft.com/office/powerpoint/2010/main" val="945118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g statement - Navy blue">
    <p:bg>
      <p:bgPr>
        <a:solidFill>
          <a:srgbClr val="16264F"/>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5D18604-3F65-4816-B5A0-7650C51159A1}"/>
              </a:ext>
            </a:extLst>
          </p:cNvPr>
          <p:cNvGraphicFramePr>
            <a:graphicFrameLocks noChangeAspect="1"/>
          </p:cNvGraphicFramePr>
          <p:nvPr userDrawn="1">
            <p:custDataLst>
              <p:tags r:id="rId1"/>
            </p:custDataLst>
            <p:extLst>
              <p:ext uri="{D42A27DB-BD31-4B8C-83A1-F6EECF244321}">
                <p14:modId xmlns:p14="http://schemas.microsoft.com/office/powerpoint/2010/main" val="4092507476"/>
              </p:ext>
            </p:extLst>
          </p:nvPr>
        </p:nvGraphicFramePr>
        <p:xfrm>
          <a:off x="897" y="2302"/>
          <a:ext cx="893" cy="2292"/>
        </p:xfrm>
        <a:graphic>
          <a:graphicData uri="http://schemas.openxmlformats.org/presentationml/2006/ole">
            <mc:AlternateContent xmlns:mc="http://schemas.openxmlformats.org/markup-compatibility/2006">
              <mc:Choice xmlns:v="urn:schemas-microsoft-com:vml" Requires="v">
                <p:oleObj name="think-cell Slide" r:id="rId3" imgW="180" imgH="180" progId="TCLayout.ActiveDocument.1">
                  <p:embed/>
                </p:oleObj>
              </mc:Choice>
              <mc:Fallback>
                <p:oleObj name="think-cell Slide" r:id="rId3" imgW="180" imgH="180" progId="TCLayout.ActiveDocument.1">
                  <p:embed/>
                  <p:pic>
                    <p:nvPicPr>
                      <p:cNvPr id="5" name="Object 4" hidden="1">
                        <a:extLst>
                          <a:ext uri="{FF2B5EF4-FFF2-40B4-BE49-F238E27FC236}">
                            <a16:creationId xmlns:a16="http://schemas.microsoft.com/office/drawing/2014/main" id="{05D18604-3F65-4816-B5A0-7650C51159A1}"/>
                          </a:ext>
                        </a:extLst>
                      </p:cNvPr>
                      <p:cNvPicPr/>
                      <p:nvPr/>
                    </p:nvPicPr>
                    <p:blipFill>
                      <a:blip r:embed="rId4"/>
                      <a:stretch>
                        <a:fillRect/>
                      </a:stretch>
                    </p:blipFill>
                    <p:spPr>
                      <a:xfrm>
                        <a:off x="897" y="2302"/>
                        <a:ext cx="893" cy="2292"/>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137CFFC-76BB-4C9B-BCC5-F08F1D5CCFD5}"/>
              </a:ext>
            </a:extLst>
          </p:cNvPr>
          <p:cNvSpPr>
            <a:spLocks noGrp="1"/>
          </p:cNvSpPr>
          <p:nvPr>
            <p:ph type="title" hasCustomPrompt="1"/>
          </p:nvPr>
        </p:nvSpPr>
        <p:spPr>
          <a:xfrm>
            <a:off x="313648" y="4257847"/>
            <a:ext cx="6229082" cy="1196000"/>
          </a:xfrm>
        </p:spPr>
        <p:txBody>
          <a:bodyPr vert="horz"/>
          <a:lstStyle>
            <a:lvl1pPr eaLnBrk="1">
              <a:defRPr>
                <a:solidFill>
                  <a:schemeClr val="bg1"/>
                </a:solidFill>
                <a:latin typeface="+mj-lt"/>
              </a:defRPr>
            </a:lvl1pPr>
          </a:lstStyle>
          <a:p>
            <a:r>
              <a:rPr lang="en-US" noProof="0" dirty="0"/>
              <a:t>Click to add big statement text</a:t>
            </a:r>
            <a:endParaRPr lang="en-US" dirty="0"/>
          </a:p>
        </p:txBody>
      </p:sp>
      <p:sp>
        <p:nvSpPr>
          <p:cNvPr id="25" name="Rectangle 24">
            <a:extLst>
              <a:ext uri="{FF2B5EF4-FFF2-40B4-BE49-F238E27FC236}">
                <a16:creationId xmlns:a16="http://schemas.microsoft.com/office/drawing/2014/main" id="{78A991CD-3394-4FDC-80B9-789D17CA559A}"/>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pic>
        <p:nvPicPr>
          <p:cNvPr id="26" name="Picture 25" descr="Logo, company name&#10;&#10;Description automatically generated">
            <a:extLst>
              <a:ext uri="{FF2B5EF4-FFF2-40B4-BE49-F238E27FC236}">
                <a16:creationId xmlns:a16="http://schemas.microsoft.com/office/drawing/2014/main" id="{0ED3EFB1-5921-4FAD-B04A-2070B72C85B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47873" y="3820031"/>
            <a:ext cx="884492" cy="1511543"/>
          </a:xfrm>
          <a:prstGeom prst="rect">
            <a:avLst/>
          </a:prstGeom>
        </p:spPr>
      </p:pic>
      <p:sp>
        <p:nvSpPr>
          <p:cNvPr id="28" name="Slide Number Placeholder 2">
            <a:extLst>
              <a:ext uri="{FF2B5EF4-FFF2-40B4-BE49-F238E27FC236}">
                <a16:creationId xmlns:a16="http://schemas.microsoft.com/office/drawing/2014/main" id="{6703C5CE-15A0-420F-810A-A375778459F2}"/>
              </a:ext>
            </a:extLst>
          </p:cNvPr>
          <p:cNvSpPr>
            <a:spLocks noGrp="1"/>
          </p:cNvSpPr>
          <p:nvPr>
            <p:ph type="sldNum" sz="quarter" idx="4"/>
          </p:nvPr>
        </p:nvSpPr>
        <p:spPr>
          <a:xfrm>
            <a:off x="6353577" y="9219598"/>
            <a:ext cx="189155" cy="227013"/>
          </a:xfrm>
          <a:prstGeom prst="rect">
            <a:avLst/>
          </a:prstGeom>
        </p:spPr>
        <p:txBody>
          <a:bodyPr vert="horz" lIns="91440" tIns="45720" rIns="91440" bIns="45720" rtlCol="0" anchor="ctr"/>
          <a:lstStyle>
            <a:lvl1pPr algn="ctr">
              <a:defRPr sz="506">
                <a:solidFill>
                  <a:schemeClr val="bg1"/>
                </a:solidFill>
                <a:latin typeface="Calibri" panose="020F0502020204030204" pitchFamily="34" charset="0"/>
                <a:cs typeface="Calibri" panose="020F0502020204030204" pitchFamily="34" charset="0"/>
              </a:defRPr>
            </a:lvl1pPr>
          </a:lstStyle>
          <a:p>
            <a:fld id="{7868EBB6-C592-4C38-B797-CBBD52CA1C80}" type="slidenum">
              <a:rPr lang="en-US" smtClean="0"/>
              <a:pPr/>
              <a:t>‹#›</a:t>
            </a:fld>
            <a:endParaRPr lang="en-US" dirty="0"/>
          </a:p>
        </p:txBody>
      </p:sp>
      <p:grpSp>
        <p:nvGrpSpPr>
          <p:cNvPr id="29" name="Group 28">
            <a:extLst>
              <a:ext uri="{FF2B5EF4-FFF2-40B4-BE49-F238E27FC236}">
                <a16:creationId xmlns:a16="http://schemas.microsoft.com/office/drawing/2014/main" id="{8F7F1978-B32B-49E7-9BCF-B46161316767}"/>
              </a:ext>
            </a:extLst>
          </p:cNvPr>
          <p:cNvGrpSpPr/>
          <p:nvPr userDrawn="1"/>
        </p:nvGrpSpPr>
        <p:grpSpPr>
          <a:xfrm>
            <a:off x="6956920" y="78972"/>
            <a:ext cx="2647046" cy="7826319"/>
            <a:chOff x="12367854" y="54665"/>
            <a:chExt cx="4705857" cy="5418221"/>
          </a:xfrm>
        </p:grpSpPr>
        <p:sp>
          <p:nvSpPr>
            <p:cNvPr id="31" name="Rectangle 30">
              <a:extLst>
                <a:ext uri="{FF2B5EF4-FFF2-40B4-BE49-F238E27FC236}">
                  <a16:creationId xmlns:a16="http://schemas.microsoft.com/office/drawing/2014/main" id="{CC25AE58-BCD6-4C4D-A860-DE2FABDB60E9}"/>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32" name="Rectangle 31">
              <a:extLst>
                <a:ext uri="{FF2B5EF4-FFF2-40B4-BE49-F238E27FC236}">
                  <a16:creationId xmlns:a16="http://schemas.microsoft.com/office/drawing/2014/main" id="{C253F802-D084-47B1-9A63-3B9B4BCE2E25}"/>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52" name="Rectangle 51">
              <a:extLst>
                <a:ext uri="{FF2B5EF4-FFF2-40B4-BE49-F238E27FC236}">
                  <a16:creationId xmlns:a16="http://schemas.microsoft.com/office/drawing/2014/main" id="{48A49D74-179F-4E5B-B73C-21BB259B1477}"/>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53" name="Rectangle 52">
              <a:extLst>
                <a:ext uri="{FF2B5EF4-FFF2-40B4-BE49-F238E27FC236}">
                  <a16:creationId xmlns:a16="http://schemas.microsoft.com/office/drawing/2014/main" id="{2283D6B6-2C4A-41C8-88BD-BA25A0EC0EA0}"/>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54" name="Rectangle 53">
              <a:extLst>
                <a:ext uri="{FF2B5EF4-FFF2-40B4-BE49-F238E27FC236}">
                  <a16:creationId xmlns:a16="http://schemas.microsoft.com/office/drawing/2014/main" id="{AA00B85A-E425-4C40-8931-4982598507D1}"/>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55" name="Rectangle 54">
              <a:extLst>
                <a:ext uri="{FF2B5EF4-FFF2-40B4-BE49-F238E27FC236}">
                  <a16:creationId xmlns:a16="http://schemas.microsoft.com/office/drawing/2014/main" id="{5BFEE385-FEF7-4614-A3DE-E11A51833280}"/>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56" name="Rectangle 55">
              <a:extLst>
                <a:ext uri="{FF2B5EF4-FFF2-40B4-BE49-F238E27FC236}">
                  <a16:creationId xmlns:a16="http://schemas.microsoft.com/office/drawing/2014/main" id="{E03A4FEC-C563-4713-98FE-54C141C9A2A8}"/>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57" name="Rectangle 56">
              <a:extLst>
                <a:ext uri="{FF2B5EF4-FFF2-40B4-BE49-F238E27FC236}">
                  <a16:creationId xmlns:a16="http://schemas.microsoft.com/office/drawing/2014/main" id="{733EC3E8-9323-41F9-8A2F-A0E514FA6191}"/>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58" name="Rectangle 57">
              <a:extLst>
                <a:ext uri="{FF2B5EF4-FFF2-40B4-BE49-F238E27FC236}">
                  <a16:creationId xmlns:a16="http://schemas.microsoft.com/office/drawing/2014/main" id="{50A1CEE7-6BBA-457C-A668-0FF6AA0F16AA}"/>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59" name="Rectangle 58">
              <a:extLst>
                <a:ext uri="{FF2B5EF4-FFF2-40B4-BE49-F238E27FC236}">
                  <a16:creationId xmlns:a16="http://schemas.microsoft.com/office/drawing/2014/main" id="{822B11F7-22AE-467B-A742-F7F9F04418D9}"/>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60" name="Rectangle 59">
              <a:extLst>
                <a:ext uri="{FF2B5EF4-FFF2-40B4-BE49-F238E27FC236}">
                  <a16:creationId xmlns:a16="http://schemas.microsoft.com/office/drawing/2014/main" id="{969F9BA1-C71C-4DEB-932C-C6ED547D7FA6}"/>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61" name="Rectangle 60">
              <a:extLst>
                <a:ext uri="{FF2B5EF4-FFF2-40B4-BE49-F238E27FC236}">
                  <a16:creationId xmlns:a16="http://schemas.microsoft.com/office/drawing/2014/main" id="{804D128D-EA0D-4428-92DC-CD4FA5F9C98F}"/>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62" name="Rectangle 61">
              <a:extLst>
                <a:ext uri="{FF2B5EF4-FFF2-40B4-BE49-F238E27FC236}">
                  <a16:creationId xmlns:a16="http://schemas.microsoft.com/office/drawing/2014/main" id="{6EBB7A1F-92C6-471A-8D2E-27A614F0B2CE}"/>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63" name="Rectangle 62">
              <a:extLst>
                <a:ext uri="{FF2B5EF4-FFF2-40B4-BE49-F238E27FC236}">
                  <a16:creationId xmlns:a16="http://schemas.microsoft.com/office/drawing/2014/main" id="{13616DF6-A654-42B8-9829-4CAC01BD4221}"/>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64" name="Rectangle 63">
              <a:extLst>
                <a:ext uri="{FF2B5EF4-FFF2-40B4-BE49-F238E27FC236}">
                  <a16:creationId xmlns:a16="http://schemas.microsoft.com/office/drawing/2014/main" id="{A59AFDD9-EDF0-4B2A-B903-E225ABB61677}"/>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65" name="Rectangle 64">
              <a:extLst>
                <a:ext uri="{FF2B5EF4-FFF2-40B4-BE49-F238E27FC236}">
                  <a16:creationId xmlns:a16="http://schemas.microsoft.com/office/drawing/2014/main" id="{1BA1D248-9A3E-40C5-9A95-708EBB5C2521}"/>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66" name="Rectangle 65">
              <a:extLst>
                <a:ext uri="{FF2B5EF4-FFF2-40B4-BE49-F238E27FC236}">
                  <a16:creationId xmlns:a16="http://schemas.microsoft.com/office/drawing/2014/main" id="{72D89C9B-24A2-4AB1-88CD-3127C5F047E9}"/>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67" name="Rectangle 66">
              <a:extLst>
                <a:ext uri="{FF2B5EF4-FFF2-40B4-BE49-F238E27FC236}">
                  <a16:creationId xmlns:a16="http://schemas.microsoft.com/office/drawing/2014/main" id="{C8E212D1-ADC1-4D4B-9C87-E31954E81C64}"/>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pic>
        <p:nvPicPr>
          <p:cNvPr id="27" name="Picture 48">
            <a:extLst>
              <a:ext uri="{FF2B5EF4-FFF2-40B4-BE49-F238E27FC236}">
                <a16:creationId xmlns:a16="http://schemas.microsoft.com/office/drawing/2014/main" id="{B59E3ACA-7E41-4146-9B1D-4E63A9B1AFD1}"/>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012549" y="457923"/>
            <a:ext cx="588063" cy="1004962"/>
          </a:xfrm>
          <a:prstGeom prst="rect">
            <a:avLst/>
          </a:prstGeom>
        </p:spPr>
      </p:pic>
      <p:sp>
        <p:nvSpPr>
          <p:cNvPr id="3" name="Copyright">
            <a:extLst>
              <a:ext uri="{FF2B5EF4-FFF2-40B4-BE49-F238E27FC236}">
                <a16:creationId xmlns:a16="http://schemas.microsoft.com/office/drawing/2014/main" id="{BC790377-F0D7-670C-EF06-00ECC47328EC}"/>
              </a:ext>
            </a:extLst>
          </p:cNvPr>
          <p:cNvSpPr txBox="1"/>
          <p:nvPr userDrawn="1"/>
        </p:nvSpPr>
        <p:spPr>
          <a:xfrm>
            <a:off x="324626" y="9612821"/>
            <a:ext cx="2887861" cy="77842"/>
          </a:xfrm>
          <a:prstGeom prst="rect">
            <a:avLst/>
          </a:prstGeom>
          <a:noFill/>
        </p:spPr>
        <p:txBody>
          <a:bodyPr wrap="square" lIns="0" tIns="0" rIns="0" bIns="0" rtlCol="0" anchor="t">
            <a:spAutoFit/>
          </a:bodyPr>
          <a:lstStyle/>
          <a:p>
            <a:r>
              <a:rPr lang="en-US" sz="506" noProof="0" dirty="0">
                <a:solidFill>
                  <a:srgbClr val="FFFFFF"/>
                </a:solidFill>
                <a:latin typeface="Calibri" panose="020F0502020204030204" pitchFamily="34" charset="0"/>
              </a:rPr>
              <a:t>Water Valley Denmark</a:t>
            </a:r>
          </a:p>
        </p:txBody>
      </p:sp>
    </p:spTree>
    <p:extLst>
      <p:ext uri="{BB962C8B-B14F-4D97-AF65-F5344CB8AC3E}">
        <p14:creationId xmlns:p14="http://schemas.microsoft.com/office/powerpoint/2010/main" val="2349098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g statement - Corporate Blue">
    <p:bg>
      <p:bgPr>
        <a:solidFill>
          <a:srgbClr val="014D65"/>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5D18604-3F65-4816-B5A0-7650C51159A1}"/>
              </a:ext>
            </a:extLst>
          </p:cNvPr>
          <p:cNvGraphicFramePr>
            <a:graphicFrameLocks noChangeAspect="1"/>
          </p:cNvGraphicFramePr>
          <p:nvPr userDrawn="1">
            <p:custDataLst>
              <p:tags r:id="rId1"/>
            </p:custDataLst>
            <p:extLst>
              <p:ext uri="{D42A27DB-BD31-4B8C-83A1-F6EECF244321}">
                <p14:modId xmlns:p14="http://schemas.microsoft.com/office/powerpoint/2010/main" val="2955751485"/>
              </p:ext>
            </p:extLst>
          </p:nvPr>
        </p:nvGraphicFramePr>
        <p:xfrm>
          <a:off x="897" y="2302"/>
          <a:ext cx="893" cy="2292"/>
        </p:xfrm>
        <a:graphic>
          <a:graphicData uri="http://schemas.openxmlformats.org/presentationml/2006/ole">
            <mc:AlternateContent xmlns:mc="http://schemas.openxmlformats.org/markup-compatibility/2006">
              <mc:Choice xmlns:v="urn:schemas-microsoft-com:vml" Requires="v">
                <p:oleObj name="think-cell Slide" r:id="rId3" imgW="180" imgH="180" progId="TCLayout.ActiveDocument.1">
                  <p:embed/>
                </p:oleObj>
              </mc:Choice>
              <mc:Fallback>
                <p:oleObj name="think-cell Slide" r:id="rId3" imgW="180" imgH="180" progId="TCLayout.ActiveDocument.1">
                  <p:embed/>
                  <p:pic>
                    <p:nvPicPr>
                      <p:cNvPr id="5" name="Object 4" hidden="1">
                        <a:extLst>
                          <a:ext uri="{FF2B5EF4-FFF2-40B4-BE49-F238E27FC236}">
                            <a16:creationId xmlns:a16="http://schemas.microsoft.com/office/drawing/2014/main" id="{05D18604-3F65-4816-B5A0-7650C51159A1}"/>
                          </a:ext>
                        </a:extLst>
                      </p:cNvPr>
                      <p:cNvPicPr/>
                      <p:nvPr/>
                    </p:nvPicPr>
                    <p:blipFill>
                      <a:blip r:embed="rId4"/>
                      <a:stretch>
                        <a:fillRect/>
                      </a:stretch>
                    </p:blipFill>
                    <p:spPr>
                      <a:xfrm>
                        <a:off x="897" y="2302"/>
                        <a:ext cx="893" cy="2292"/>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137CFFC-76BB-4C9B-BCC5-F08F1D5CCFD5}"/>
              </a:ext>
            </a:extLst>
          </p:cNvPr>
          <p:cNvSpPr>
            <a:spLocks noGrp="1"/>
          </p:cNvSpPr>
          <p:nvPr>
            <p:ph type="title" hasCustomPrompt="1"/>
          </p:nvPr>
        </p:nvSpPr>
        <p:spPr>
          <a:xfrm>
            <a:off x="313648" y="4257847"/>
            <a:ext cx="6229082" cy="1196000"/>
          </a:xfrm>
        </p:spPr>
        <p:txBody>
          <a:bodyPr vert="horz"/>
          <a:lstStyle>
            <a:lvl1pPr eaLnBrk="1">
              <a:defRPr>
                <a:solidFill>
                  <a:schemeClr val="bg1"/>
                </a:solidFill>
                <a:latin typeface="+mj-lt"/>
              </a:defRPr>
            </a:lvl1pPr>
          </a:lstStyle>
          <a:p>
            <a:r>
              <a:rPr lang="en-US" noProof="0" dirty="0"/>
              <a:t>Click to add big statement text</a:t>
            </a:r>
            <a:endParaRPr lang="en-US" dirty="0"/>
          </a:p>
        </p:txBody>
      </p:sp>
      <p:sp>
        <p:nvSpPr>
          <p:cNvPr id="25" name="Rectangle 24">
            <a:extLst>
              <a:ext uri="{FF2B5EF4-FFF2-40B4-BE49-F238E27FC236}">
                <a16:creationId xmlns:a16="http://schemas.microsoft.com/office/drawing/2014/main" id="{45DA34A1-BED7-4DC1-9558-AAD24592AEAE}"/>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pic>
        <p:nvPicPr>
          <p:cNvPr id="26" name="Picture 25" descr="Logo, company name&#10;&#10;Description automatically generated">
            <a:extLst>
              <a:ext uri="{FF2B5EF4-FFF2-40B4-BE49-F238E27FC236}">
                <a16:creationId xmlns:a16="http://schemas.microsoft.com/office/drawing/2014/main" id="{ACCAC2C6-521E-4AAA-88A6-7BD75B2DCF0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47873" y="3820031"/>
            <a:ext cx="884492" cy="1511543"/>
          </a:xfrm>
          <a:prstGeom prst="rect">
            <a:avLst/>
          </a:prstGeom>
        </p:spPr>
      </p:pic>
      <p:sp>
        <p:nvSpPr>
          <p:cNvPr id="28" name="Slide Number Placeholder 2">
            <a:extLst>
              <a:ext uri="{FF2B5EF4-FFF2-40B4-BE49-F238E27FC236}">
                <a16:creationId xmlns:a16="http://schemas.microsoft.com/office/drawing/2014/main" id="{F1E9E569-2E7F-486A-8793-FD84B0634DAA}"/>
              </a:ext>
            </a:extLst>
          </p:cNvPr>
          <p:cNvSpPr>
            <a:spLocks noGrp="1"/>
          </p:cNvSpPr>
          <p:nvPr>
            <p:ph type="sldNum" sz="quarter" idx="4"/>
          </p:nvPr>
        </p:nvSpPr>
        <p:spPr>
          <a:xfrm>
            <a:off x="6353577" y="9219598"/>
            <a:ext cx="189155" cy="227013"/>
          </a:xfrm>
          <a:prstGeom prst="rect">
            <a:avLst/>
          </a:prstGeom>
        </p:spPr>
        <p:txBody>
          <a:bodyPr vert="horz" lIns="91440" tIns="45720" rIns="91440" bIns="45720" rtlCol="0" anchor="ctr"/>
          <a:lstStyle>
            <a:lvl1pPr algn="ctr">
              <a:defRPr sz="506">
                <a:solidFill>
                  <a:schemeClr val="bg1"/>
                </a:solidFill>
                <a:latin typeface="Calibri" panose="020F0502020204030204" pitchFamily="34" charset="0"/>
                <a:cs typeface="Calibri" panose="020F0502020204030204" pitchFamily="34" charset="0"/>
              </a:defRPr>
            </a:lvl1pPr>
          </a:lstStyle>
          <a:p>
            <a:fld id="{7868EBB6-C592-4C38-B797-CBBD52CA1C80}" type="slidenum">
              <a:rPr lang="en-US" smtClean="0"/>
              <a:pPr/>
              <a:t>‹#›</a:t>
            </a:fld>
            <a:endParaRPr lang="en-US" dirty="0"/>
          </a:p>
        </p:txBody>
      </p:sp>
      <p:grpSp>
        <p:nvGrpSpPr>
          <p:cNvPr id="29" name="Group 28">
            <a:extLst>
              <a:ext uri="{FF2B5EF4-FFF2-40B4-BE49-F238E27FC236}">
                <a16:creationId xmlns:a16="http://schemas.microsoft.com/office/drawing/2014/main" id="{BEF7F20C-575B-4C64-9983-0B1946F1E416}"/>
              </a:ext>
            </a:extLst>
          </p:cNvPr>
          <p:cNvGrpSpPr/>
          <p:nvPr userDrawn="1"/>
        </p:nvGrpSpPr>
        <p:grpSpPr>
          <a:xfrm>
            <a:off x="6956920" y="78972"/>
            <a:ext cx="2647046" cy="7826319"/>
            <a:chOff x="12367854" y="54665"/>
            <a:chExt cx="4705857" cy="5418221"/>
          </a:xfrm>
        </p:grpSpPr>
        <p:sp>
          <p:nvSpPr>
            <p:cNvPr id="31" name="Rectangle 30">
              <a:extLst>
                <a:ext uri="{FF2B5EF4-FFF2-40B4-BE49-F238E27FC236}">
                  <a16:creationId xmlns:a16="http://schemas.microsoft.com/office/drawing/2014/main" id="{0CBFCAFD-BBEA-45EA-B442-3ED2C779FA76}"/>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32" name="Rectangle 31">
              <a:extLst>
                <a:ext uri="{FF2B5EF4-FFF2-40B4-BE49-F238E27FC236}">
                  <a16:creationId xmlns:a16="http://schemas.microsoft.com/office/drawing/2014/main" id="{206F1BF5-7A1E-4C4A-879D-2729D6E8441E}"/>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52" name="Rectangle 51">
              <a:extLst>
                <a:ext uri="{FF2B5EF4-FFF2-40B4-BE49-F238E27FC236}">
                  <a16:creationId xmlns:a16="http://schemas.microsoft.com/office/drawing/2014/main" id="{E7326164-8628-4D3C-9955-A2303EB48F50}"/>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53" name="Rectangle 52">
              <a:extLst>
                <a:ext uri="{FF2B5EF4-FFF2-40B4-BE49-F238E27FC236}">
                  <a16:creationId xmlns:a16="http://schemas.microsoft.com/office/drawing/2014/main" id="{A376E05B-DDF4-411D-B7BB-0F496AAE9301}"/>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54" name="Rectangle 53">
              <a:extLst>
                <a:ext uri="{FF2B5EF4-FFF2-40B4-BE49-F238E27FC236}">
                  <a16:creationId xmlns:a16="http://schemas.microsoft.com/office/drawing/2014/main" id="{F9E35ECA-E9C5-46D2-9BF3-6C4152CE30F4}"/>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55" name="Rectangle 54">
              <a:extLst>
                <a:ext uri="{FF2B5EF4-FFF2-40B4-BE49-F238E27FC236}">
                  <a16:creationId xmlns:a16="http://schemas.microsoft.com/office/drawing/2014/main" id="{E5E3E1A9-30CF-4194-9C48-E27C208EAA75}"/>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56" name="Rectangle 55">
              <a:extLst>
                <a:ext uri="{FF2B5EF4-FFF2-40B4-BE49-F238E27FC236}">
                  <a16:creationId xmlns:a16="http://schemas.microsoft.com/office/drawing/2014/main" id="{DF4A752F-CC8A-4868-84DB-70A9C4AFFB3D}"/>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57" name="Rectangle 56">
              <a:extLst>
                <a:ext uri="{FF2B5EF4-FFF2-40B4-BE49-F238E27FC236}">
                  <a16:creationId xmlns:a16="http://schemas.microsoft.com/office/drawing/2014/main" id="{D995E6E8-43A4-4277-975A-D2F44A121786}"/>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58" name="Rectangle 57">
              <a:extLst>
                <a:ext uri="{FF2B5EF4-FFF2-40B4-BE49-F238E27FC236}">
                  <a16:creationId xmlns:a16="http://schemas.microsoft.com/office/drawing/2014/main" id="{CB6D5944-2551-477B-872A-34468E1D5F93}"/>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59" name="Rectangle 58">
              <a:extLst>
                <a:ext uri="{FF2B5EF4-FFF2-40B4-BE49-F238E27FC236}">
                  <a16:creationId xmlns:a16="http://schemas.microsoft.com/office/drawing/2014/main" id="{9E0AEFC9-29ED-4933-A3AD-81538EC69AE9}"/>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60" name="Rectangle 59">
              <a:extLst>
                <a:ext uri="{FF2B5EF4-FFF2-40B4-BE49-F238E27FC236}">
                  <a16:creationId xmlns:a16="http://schemas.microsoft.com/office/drawing/2014/main" id="{F4D7A3C5-1390-4A10-8D6E-5D64EAB780F2}"/>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61" name="Rectangle 60">
              <a:extLst>
                <a:ext uri="{FF2B5EF4-FFF2-40B4-BE49-F238E27FC236}">
                  <a16:creationId xmlns:a16="http://schemas.microsoft.com/office/drawing/2014/main" id="{23C24475-5E69-4571-89B8-8C5B60379B88}"/>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62" name="Rectangle 61">
              <a:extLst>
                <a:ext uri="{FF2B5EF4-FFF2-40B4-BE49-F238E27FC236}">
                  <a16:creationId xmlns:a16="http://schemas.microsoft.com/office/drawing/2014/main" id="{C2BD09DF-37EE-4D0D-9359-B75A40C8DE57}"/>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63" name="Rectangle 62">
              <a:extLst>
                <a:ext uri="{FF2B5EF4-FFF2-40B4-BE49-F238E27FC236}">
                  <a16:creationId xmlns:a16="http://schemas.microsoft.com/office/drawing/2014/main" id="{09B9DE10-7A6A-4FC6-BE7F-39C12A8D570E}"/>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64" name="Rectangle 63">
              <a:extLst>
                <a:ext uri="{FF2B5EF4-FFF2-40B4-BE49-F238E27FC236}">
                  <a16:creationId xmlns:a16="http://schemas.microsoft.com/office/drawing/2014/main" id="{98C1A8F2-BE1E-41F8-8AEF-B65AEF9B821D}"/>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65" name="Rectangle 64">
              <a:extLst>
                <a:ext uri="{FF2B5EF4-FFF2-40B4-BE49-F238E27FC236}">
                  <a16:creationId xmlns:a16="http://schemas.microsoft.com/office/drawing/2014/main" id="{1C07BA56-A420-4A60-9B96-F318C72116A8}"/>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66" name="Rectangle 65">
              <a:extLst>
                <a:ext uri="{FF2B5EF4-FFF2-40B4-BE49-F238E27FC236}">
                  <a16:creationId xmlns:a16="http://schemas.microsoft.com/office/drawing/2014/main" id="{F2253822-8561-4271-9F88-3659836C5774}"/>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67" name="Rectangle 66">
              <a:extLst>
                <a:ext uri="{FF2B5EF4-FFF2-40B4-BE49-F238E27FC236}">
                  <a16:creationId xmlns:a16="http://schemas.microsoft.com/office/drawing/2014/main" id="{292605AA-5279-4D31-8C3F-C0B312DA32A9}"/>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pic>
        <p:nvPicPr>
          <p:cNvPr id="27" name="Picture 48">
            <a:extLst>
              <a:ext uri="{FF2B5EF4-FFF2-40B4-BE49-F238E27FC236}">
                <a16:creationId xmlns:a16="http://schemas.microsoft.com/office/drawing/2014/main" id="{BAA313C1-2425-4A9A-86B1-59D7C53A85B0}"/>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012549" y="457923"/>
            <a:ext cx="588063" cy="1004962"/>
          </a:xfrm>
          <a:prstGeom prst="rect">
            <a:avLst/>
          </a:prstGeom>
        </p:spPr>
      </p:pic>
      <p:sp>
        <p:nvSpPr>
          <p:cNvPr id="3" name="Copyright">
            <a:extLst>
              <a:ext uri="{FF2B5EF4-FFF2-40B4-BE49-F238E27FC236}">
                <a16:creationId xmlns:a16="http://schemas.microsoft.com/office/drawing/2014/main" id="{871B76D9-549A-5548-D32D-5EB20D756C3D}"/>
              </a:ext>
            </a:extLst>
          </p:cNvPr>
          <p:cNvSpPr txBox="1"/>
          <p:nvPr userDrawn="1"/>
        </p:nvSpPr>
        <p:spPr>
          <a:xfrm>
            <a:off x="324626" y="9612821"/>
            <a:ext cx="2887861" cy="77842"/>
          </a:xfrm>
          <a:prstGeom prst="rect">
            <a:avLst/>
          </a:prstGeom>
          <a:noFill/>
        </p:spPr>
        <p:txBody>
          <a:bodyPr wrap="square" lIns="0" tIns="0" rIns="0" bIns="0" rtlCol="0" anchor="t">
            <a:spAutoFit/>
          </a:bodyPr>
          <a:lstStyle/>
          <a:p>
            <a:r>
              <a:rPr lang="en-US" sz="506" noProof="0" dirty="0">
                <a:solidFill>
                  <a:srgbClr val="FFFFFF"/>
                </a:solidFill>
                <a:latin typeface="Calibri" panose="020F0502020204030204" pitchFamily="34" charset="0"/>
              </a:rPr>
              <a:t>Water Valley Denmark</a:t>
            </a:r>
          </a:p>
        </p:txBody>
      </p:sp>
    </p:spTree>
    <p:extLst>
      <p:ext uri="{BB962C8B-B14F-4D97-AF65-F5344CB8AC3E}">
        <p14:creationId xmlns:p14="http://schemas.microsoft.com/office/powerpoint/2010/main" val="1622338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ig statement - Tech gradient">
    <p:bg>
      <p:bgPr>
        <a:gradFill>
          <a:gsLst>
            <a:gs pos="11000">
              <a:srgbClr val="014D65"/>
            </a:gs>
            <a:gs pos="100000">
              <a:srgbClr val="00A662"/>
            </a:gs>
          </a:gsLst>
          <a:lin ang="16200000" scaled="1"/>
        </a:gra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5D18604-3F65-4816-B5A0-7650C51159A1}"/>
              </a:ext>
            </a:extLst>
          </p:cNvPr>
          <p:cNvGraphicFramePr>
            <a:graphicFrameLocks noChangeAspect="1"/>
          </p:cNvGraphicFramePr>
          <p:nvPr userDrawn="1">
            <p:custDataLst>
              <p:tags r:id="rId1"/>
            </p:custDataLst>
            <p:extLst>
              <p:ext uri="{D42A27DB-BD31-4B8C-83A1-F6EECF244321}">
                <p14:modId xmlns:p14="http://schemas.microsoft.com/office/powerpoint/2010/main" val="3304170086"/>
              </p:ext>
            </p:extLst>
          </p:nvPr>
        </p:nvGraphicFramePr>
        <p:xfrm>
          <a:off x="897" y="2302"/>
          <a:ext cx="893" cy="2292"/>
        </p:xfrm>
        <a:graphic>
          <a:graphicData uri="http://schemas.openxmlformats.org/presentationml/2006/ole">
            <mc:AlternateContent xmlns:mc="http://schemas.openxmlformats.org/markup-compatibility/2006">
              <mc:Choice xmlns:v="urn:schemas-microsoft-com:vml" Requires="v">
                <p:oleObj name="think-cell Slide" r:id="rId3" imgW="180" imgH="180" progId="TCLayout.ActiveDocument.1">
                  <p:embed/>
                </p:oleObj>
              </mc:Choice>
              <mc:Fallback>
                <p:oleObj name="think-cell Slide" r:id="rId3" imgW="180" imgH="180" progId="TCLayout.ActiveDocument.1">
                  <p:embed/>
                  <p:pic>
                    <p:nvPicPr>
                      <p:cNvPr id="5" name="Object 4" hidden="1">
                        <a:extLst>
                          <a:ext uri="{FF2B5EF4-FFF2-40B4-BE49-F238E27FC236}">
                            <a16:creationId xmlns:a16="http://schemas.microsoft.com/office/drawing/2014/main" id="{05D18604-3F65-4816-B5A0-7650C51159A1}"/>
                          </a:ext>
                        </a:extLst>
                      </p:cNvPr>
                      <p:cNvPicPr/>
                      <p:nvPr/>
                    </p:nvPicPr>
                    <p:blipFill>
                      <a:blip r:embed="rId4"/>
                      <a:stretch>
                        <a:fillRect/>
                      </a:stretch>
                    </p:blipFill>
                    <p:spPr>
                      <a:xfrm>
                        <a:off x="897" y="2302"/>
                        <a:ext cx="893" cy="2292"/>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137CFFC-76BB-4C9B-BCC5-F08F1D5CCFD5}"/>
              </a:ext>
            </a:extLst>
          </p:cNvPr>
          <p:cNvSpPr>
            <a:spLocks noGrp="1"/>
          </p:cNvSpPr>
          <p:nvPr>
            <p:ph type="title" hasCustomPrompt="1"/>
          </p:nvPr>
        </p:nvSpPr>
        <p:spPr>
          <a:xfrm>
            <a:off x="313648" y="4257847"/>
            <a:ext cx="6229082" cy="1196000"/>
          </a:xfrm>
        </p:spPr>
        <p:txBody>
          <a:bodyPr vert="horz"/>
          <a:lstStyle>
            <a:lvl1pPr eaLnBrk="1">
              <a:defRPr>
                <a:solidFill>
                  <a:schemeClr val="bg1"/>
                </a:solidFill>
                <a:latin typeface="+mj-lt"/>
              </a:defRPr>
            </a:lvl1pPr>
          </a:lstStyle>
          <a:p>
            <a:r>
              <a:rPr lang="en-US" noProof="0" dirty="0"/>
              <a:t>Click to add big statement text</a:t>
            </a:r>
            <a:endParaRPr lang="en-US" dirty="0"/>
          </a:p>
        </p:txBody>
      </p:sp>
      <p:sp>
        <p:nvSpPr>
          <p:cNvPr id="25" name="Rectangle 24">
            <a:extLst>
              <a:ext uri="{FF2B5EF4-FFF2-40B4-BE49-F238E27FC236}">
                <a16:creationId xmlns:a16="http://schemas.microsoft.com/office/drawing/2014/main" id="{B28743F8-E60C-4F01-B44A-730C655A410A}"/>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pic>
        <p:nvPicPr>
          <p:cNvPr id="26" name="Picture 25" descr="Logo, company name&#10;&#10;Description automatically generated">
            <a:extLst>
              <a:ext uri="{FF2B5EF4-FFF2-40B4-BE49-F238E27FC236}">
                <a16:creationId xmlns:a16="http://schemas.microsoft.com/office/drawing/2014/main" id="{3FB34C17-2E0A-481F-812B-A7646E7FBAD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47873" y="3820031"/>
            <a:ext cx="884492" cy="1511543"/>
          </a:xfrm>
          <a:prstGeom prst="rect">
            <a:avLst/>
          </a:prstGeom>
        </p:spPr>
      </p:pic>
      <p:sp>
        <p:nvSpPr>
          <p:cNvPr id="28" name="Slide Number Placeholder 2">
            <a:extLst>
              <a:ext uri="{FF2B5EF4-FFF2-40B4-BE49-F238E27FC236}">
                <a16:creationId xmlns:a16="http://schemas.microsoft.com/office/drawing/2014/main" id="{A1178B13-93D2-4310-BEE2-3504B9EA6C5B}"/>
              </a:ext>
            </a:extLst>
          </p:cNvPr>
          <p:cNvSpPr>
            <a:spLocks noGrp="1"/>
          </p:cNvSpPr>
          <p:nvPr>
            <p:ph type="sldNum" sz="quarter" idx="4"/>
          </p:nvPr>
        </p:nvSpPr>
        <p:spPr>
          <a:xfrm>
            <a:off x="6353577" y="9219598"/>
            <a:ext cx="189155" cy="227013"/>
          </a:xfrm>
          <a:prstGeom prst="rect">
            <a:avLst/>
          </a:prstGeom>
        </p:spPr>
        <p:txBody>
          <a:bodyPr vert="horz" lIns="91440" tIns="45720" rIns="91440" bIns="45720" rtlCol="0" anchor="ctr"/>
          <a:lstStyle>
            <a:lvl1pPr algn="ctr">
              <a:defRPr sz="506">
                <a:solidFill>
                  <a:schemeClr val="bg1"/>
                </a:solidFill>
                <a:latin typeface="Calibri" panose="020F0502020204030204" pitchFamily="34" charset="0"/>
                <a:cs typeface="Calibri" panose="020F0502020204030204" pitchFamily="34" charset="0"/>
              </a:defRPr>
            </a:lvl1pPr>
          </a:lstStyle>
          <a:p>
            <a:fld id="{7868EBB6-C592-4C38-B797-CBBD52CA1C80}" type="slidenum">
              <a:rPr lang="en-US" smtClean="0"/>
              <a:pPr/>
              <a:t>‹#›</a:t>
            </a:fld>
            <a:endParaRPr lang="en-US" dirty="0"/>
          </a:p>
        </p:txBody>
      </p:sp>
      <p:grpSp>
        <p:nvGrpSpPr>
          <p:cNvPr id="29" name="Group 28">
            <a:extLst>
              <a:ext uri="{FF2B5EF4-FFF2-40B4-BE49-F238E27FC236}">
                <a16:creationId xmlns:a16="http://schemas.microsoft.com/office/drawing/2014/main" id="{F473E8F9-2E5C-4C8C-BCFD-97B814D66D24}"/>
              </a:ext>
            </a:extLst>
          </p:cNvPr>
          <p:cNvGrpSpPr/>
          <p:nvPr userDrawn="1"/>
        </p:nvGrpSpPr>
        <p:grpSpPr>
          <a:xfrm>
            <a:off x="6956920" y="78972"/>
            <a:ext cx="2647046" cy="7826319"/>
            <a:chOff x="12367854" y="54665"/>
            <a:chExt cx="4705857" cy="5418221"/>
          </a:xfrm>
        </p:grpSpPr>
        <p:sp>
          <p:nvSpPr>
            <p:cNvPr id="31" name="Rectangle 30">
              <a:extLst>
                <a:ext uri="{FF2B5EF4-FFF2-40B4-BE49-F238E27FC236}">
                  <a16:creationId xmlns:a16="http://schemas.microsoft.com/office/drawing/2014/main" id="{41E32EE7-FB22-45B9-BBB9-4DFECB11557E}"/>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32" name="Rectangle 31">
              <a:extLst>
                <a:ext uri="{FF2B5EF4-FFF2-40B4-BE49-F238E27FC236}">
                  <a16:creationId xmlns:a16="http://schemas.microsoft.com/office/drawing/2014/main" id="{1655389E-6E7F-4295-9D83-D9D2C612AFA7}"/>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52" name="Rectangle 51">
              <a:extLst>
                <a:ext uri="{FF2B5EF4-FFF2-40B4-BE49-F238E27FC236}">
                  <a16:creationId xmlns:a16="http://schemas.microsoft.com/office/drawing/2014/main" id="{F3071EA0-BB57-485E-B8F3-0144F54E3B1B}"/>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53" name="Rectangle 52">
              <a:extLst>
                <a:ext uri="{FF2B5EF4-FFF2-40B4-BE49-F238E27FC236}">
                  <a16:creationId xmlns:a16="http://schemas.microsoft.com/office/drawing/2014/main" id="{F4D8EDD9-86C0-435C-9F4D-2F5088C22154}"/>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54" name="Rectangle 53">
              <a:extLst>
                <a:ext uri="{FF2B5EF4-FFF2-40B4-BE49-F238E27FC236}">
                  <a16:creationId xmlns:a16="http://schemas.microsoft.com/office/drawing/2014/main" id="{B8EA9006-0D8E-42AB-BDAE-F8F57100B4D4}"/>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55" name="Rectangle 54">
              <a:extLst>
                <a:ext uri="{FF2B5EF4-FFF2-40B4-BE49-F238E27FC236}">
                  <a16:creationId xmlns:a16="http://schemas.microsoft.com/office/drawing/2014/main" id="{0AB96E16-6970-4495-9D02-8C9D260A5B68}"/>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56" name="Rectangle 55">
              <a:extLst>
                <a:ext uri="{FF2B5EF4-FFF2-40B4-BE49-F238E27FC236}">
                  <a16:creationId xmlns:a16="http://schemas.microsoft.com/office/drawing/2014/main" id="{4EFBEDF9-0463-4875-8772-421843164B04}"/>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57" name="Rectangle 56">
              <a:extLst>
                <a:ext uri="{FF2B5EF4-FFF2-40B4-BE49-F238E27FC236}">
                  <a16:creationId xmlns:a16="http://schemas.microsoft.com/office/drawing/2014/main" id="{7A814CCF-4E29-408C-9BC9-18419AB24F9A}"/>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58" name="Rectangle 57">
              <a:extLst>
                <a:ext uri="{FF2B5EF4-FFF2-40B4-BE49-F238E27FC236}">
                  <a16:creationId xmlns:a16="http://schemas.microsoft.com/office/drawing/2014/main" id="{AF9C9828-19F1-4D27-A1D3-42823965B271}"/>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59" name="Rectangle 58">
              <a:extLst>
                <a:ext uri="{FF2B5EF4-FFF2-40B4-BE49-F238E27FC236}">
                  <a16:creationId xmlns:a16="http://schemas.microsoft.com/office/drawing/2014/main" id="{21164A29-7182-4FAC-BCFE-AC25C8730BF2}"/>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60" name="Rectangle 59">
              <a:extLst>
                <a:ext uri="{FF2B5EF4-FFF2-40B4-BE49-F238E27FC236}">
                  <a16:creationId xmlns:a16="http://schemas.microsoft.com/office/drawing/2014/main" id="{2A05B8D8-A36F-4180-9231-2D59C79AD639}"/>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61" name="Rectangle 60">
              <a:extLst>
                <a:ext uri="{FF2B5EF4-FFF2-40B4-BE49-F238E27FC236}">
                  <a16:creationId xmlns:a16="http://schemas.microsoft.com/office/drawing/2014/main" id="{6833E7A6-66A1-4681-86CF-B4FA55A41D1E}"/>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62" name="Rectangle 61">
              <a:extLst>
                <a:ext uri="{FF2B5EF4-FFF2-40B4-BE49-F238E27FC236}">
                  <a16:creationId xmlns:a16="http://schemas.microsoft.com/office/drawing/2014/main" id="{2CFFE304-2B4C-4DC4-9E82-EF1613637017}"/>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63" name="Rectangle 62">
              <a:extLst>
                <a:ext uri="{FF2B5EF4-FFF2-40B4-BE49-F238E27FC236}">
                  <a16:creationId xmlns:a16="http://schemas.microsoft.com/office/drawing/2014/main" id="{27ACD94A-9913-4FF3-9DE5-4D8E08A178F0}"/>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64" name="Rectangle 63">
              <a:extLst>
                <a:ext uri="{FF2B5EF4-FFF2-40B4-BE49-F238E27FC236}">
                  <a16:creationId xmlns:a16="http://schemas.microsoft.com/office/drawing/2014/main" id="{36F73DDB-D3BD-420F-9DFE-F26D06E7B7D9}"/>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65" name="Rectangle 64">
              <a:extLst>
                <a:ext uri="{FF2B5EF4-FFF2-40B4-BE49-F238E27FC236}">
                  <a16:creationId xmlns:a16="http://schemas.microsoft.com/office/drawing/2014/main" id="{35B8F319-3CB6-4A10-9632-2AC9D30458FD}"/>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66" name="Rectangle 65">
              <a:extLst>
                <a:ext uri="{FF2B5EF4-FFF2-40B4-BE49-F238E27FC236}">
                  <a16:creationId xmlns:a16="http://schemas.microsoft.com/office/drawing/2014/main" id="{0B52ED43-BDF2-4BD6-A6DE-6E3D4054EBE4}"/>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67" name="Rectangle 66">
              <a:extLst>
                <a:ext uri="{FF2B5EF4-FFF2-40B4-BE49-F238E27FC236}">
                  <a16:creationId xmlns:a16="http://schemas.microsoft.com/office/drawing/2014/main" id="{8C8AA18C-D0B2-4C95-8A0A-82EE44796296}"/>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pic>
        <p:nvPicPr>
          <p:cNvPr id="27" name="Picture 48">
            <a:extLst>
              <a:ext uri="{FF2B5EF4-FFF2-40B4-BE49-F238E27FC236}">
                <a16:creationId xmlns:a16="http://schemas.microsoft.com/office/drawing/2014/main" id="{5D7F6B0E-301E-4F7F-B6C1-C0524533B3A1}"/>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012549" y="457923"/>
            <a:ext cx="588063" cy="1004962"/>
          </a:xfrm>
          <a:prstGeom prst="rect">
            <a:avLst/>
          </a:prstGeom>
        </p:spPr>
      </p:pic>
      <p:sp>
        <p:nvSpPr>
          <p:cNvPr id="3" name="Copyright">
            <a:extLst>
              <a:ext uri="{FF2B5EF4-FFF2-40B4-BE49-F238E27FC236}">
                <a16:creationId xmlns:a16="http://schemas.microsoft.com/office/drawing/2014/main" id="{88ABA168-1772-90FD-A293-DC6751C0235F}"/>
              </a:ext>
            </a:extLst>
          </p:cNvPr>
          <p:cNvSpPr txBox="1"/>
          <p:nvPr userDrawn="1"/>
        </p:nvSpPr>
        <p:spPr>
          <a:xfrm>
            <a:off x="324626" y="9612821"/>
            <a:ext cx="2887861" cy="77842"/>
          </a:xfrm>
          <a:prstGeom prst="rect">
            <a:avLst/>
          </a:prstGeom>
          <a:noFill/>
        </p:spPr>
        <p:txBody>
          <a:bodyPr wrap="square" lIns="0" tIns="0" rIns="0" bIns="0" rtlCol="0" anchor="t">
            <a:spAutoFit/>
          </a:bodyPr>
          <a:lstStyle/>
          <a:p>
            <a:r>
              <a:rPr lang="en-US" sz="506" noProof="0" dirty="0">
                <a:solidFill>
                  <a:srgbClr val="FFFFFF"/>
                </a:solidFill>
                <a:latin typeface="Calibri" panose="020F0502020204030204" pitchFamily="34" charset="0"/>
              </a:rPr>
              <a:t>Water Valley Denmark</a:t>
            </a:r>
          </a:p>
        </p:txBody>
      </p:sp>
    </p:spTree>
    <p:extLst>
      <p:ext uri="{BB962C8B-B14F-4D97-AF65-F5344CB8AC3E}">
        <p14:creationId xmlns:p14="http://schemas.microsoft.com/office/powerpoint/2010/main" val="2541476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5D18604-3F65-4816-B5A0-7650C51159A1}"/>
              </a:ext>
            </a:extLst>
          </p:cNvPr>
          <p:cNvGraphicFramePr>
            <a:graphicFrameLocks noChangeAspect="1"/>
          </p:cNvGraphicFramePr>
          <p:nvPr userDrawn="1">
            <p:custDataLst>
              <p:tags r:id="rId1"/>
            </p:custDataLst>
            <p:extLst>
              <p:ext uri="{D42A27DB-BD31-4B8C-83A1-F6EECF244321}">
                <p14:modId xmlns:p14="http://schemas.microsoft.com/office/powerpoint/2010/main" val="1960659763"/>
              </p:ext>
            </p:extLst>
          </p:nvPr>
        </p:nvGraphicFramePr>
        <p:xfrm>
          <a:off x="897" y="2302"/>
          <a:ext cx="893" cy="2292"/>
        </p:xfrm>
        <a:graphic>
          <a:graphicData uri="http://schemas.openxmlformats.org/presentationml/2006/ole">
            <mc:AlternateContent xmlns:mc="http://schemas.openxmlformats.org/markup-compatibility/2006">
              <mc:Choice xmlns:v="urn:schemas-microsoft-com:vml" Requires="v">
                <p:oleObj name="think-cell Slide" r:id="rId3" imgW="180" imgH="180" progId="TCLayout.ActiveDocument.1">
                  <p:embed/>
                </p:oleObj>
              </mc:Choice>
              <mc:Fallback>
                <p:oleObj name="think-cell Slide" r:id="rId3" imgW="180" imgH="180" progId="TCLayout.ActiveDocument.1">
                  <p:embed/>
                  <p:pic>
                    <p:nvPicPr>
                      <p:cNvPr id="5" name="Object 4" hidden="1">
                        <a:extLst>
                          <a:ext uri="{FF2B5EF4-FFF2-40B4-BE49-F238E27FC236}">
                            <a16:creationId xmlns:a16="http://schemas.microsoft.com/office/drawing/2014/main" id="{05D18604-3F65-4816-B5A0-7650C51159A1}"/>
                          </a:ext>
                        </a:extLst>
                      </p:cNvPr>
                      <p:cNvPicPr/>
                      <p:nvPr/>
                    </p:nvPicPr>
                    <p:blipFill>
                      <a:blip r:embed="rId4"/>
                      <a:stretch>
                        <a:fillRect/>
                      </a:stretch>
                    </p:blipFill>
                    <p:spPr>
                      <a:xfrm>
                        <a:off x="897" y="2302"/>
                        <a:ext cx="893" cy="2292"/>
                      </a:xfrm>
                      <a:prstGeom prst="rect">
                        <a:avLst/>
                      </a:prstGeom>
                    </p:spPr>
                  </p:pic>
                </p:oleObj>
              </mc:Fallback>
            </mc:AlternateContent>
          </a:graphicData>
        </a:graphic>
      </p:graphicFrame>
      <p:sp>
        <p:nvSpPr>
          <p:cNvPr id="25" name="Rectangle 24">
            <a:extLst>
              <a:ext uri="{FF2B5EF4-FFF2-40B4-BE49-F238E27FC236}">
                <a16:creationId xmlns:a16="http://schemas.microsoft.com/office/drawing/2014/main" id="{B28743F8-E60C-4F01-B44A-730C655A410A}"/>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pic>
        <p:nvPicPr>
          <p:cNvPr id="26" name="Picture 25" descr="Logo, company name&#10;&#10;Description automatically generated">
            <a:extLst>
              <a:ext uri="{FF2B5EF4-FFF2-40B4-BE49-F238E27FC236}">
                <a16:creationId xmlns:a16="http://schemas.microsoft.com/office/drawing/2014/main" id="{3FB34C17-2E0A-481F-812B-A7646E7FBAD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47873" y="3820031"/>
            <a:ext cx="884492" cy="1511543"/>
          </a:xfrm>
          <a:prstGeom prst="rect">
            <a:avLst/>
          </a:prstGeom>
        </p:spPr>
      </p:pic>
      <p:grpSp>
        <p:nvGrpSpPr>
          <p:cNvPr id="31" name="Group 30">
            <a:extLst>
              <a:ext uri="{FF2B5EF4-FFF2-40B4-BE49-F238E27FC236}">
                <a16:creationId xmlns:a16="http://schemas.microsoft.com/office/drawing/2014/main" id="{F0D39D83-E6AA-4369-9F7E-27EC7A06A170}"/>
              </a:ext>
            </a:extLst>
          </p:cNvPr>
          <p:cNvGrpSpPr/>
          <p:nvPr userDrawn="1"/>
        </p:nvGrpSpPr>
        <p:grpSpPr>
          <a:xfrm>
            <a:off x="6956920" y="78972"/>
            <a:ext cx="2647046" cy="7826319"/>
            <a:chOff x="12367854" y="54665"/>
            <a:chExt cx="4705857" cy="5418221"/>
          </a:xfrm>
        </p:grpSpPr>
        <p:sp>
          <p:nvSpPr>
            <p:cNvPr id="32" name="Rectangle 31">
              <a:extLst>
                <a:ext uri="{FF2B5EF4-FFF2-40B4-BE49-F238E27FC236}">
                  <a16:creationId xmlns:a16="http://schemas.microsoft.com/office/drawing/2014/main" id="{A21A4AE3-EC90-408F-B416-7F5F6653BBA8}"/>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52" name="Rectangle 51">
              <a:extLst>
                <a:ext uri="{FF2B5EF4-FFF2-40B4-BE49-F238E27FC236}">
                  <a16:creationId xmlns:a16="http://schemas.microsoft.com/office/drawing/2014/main" id="{7AADDEE8-DFCA-4A03-9B25-66D88162981B}"/>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53" name="Rectangle 52">
              <a:extLst>
                <a:ext uri="{FF2B5EF4-FFF2-40B4-BE49-F238E27FC236}">
                  <a16:creationId xmlns:a16="http://schemas.microsoft.com/office/drawing/2014/main" id="{5809C13E-7A29-4CFA-9122-2609CBE05A5A}"/>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54" name="Rectangle 53">
              <a:extLst>
                <a:ext uri="{FF2B5EF4-FFF2-40B4-BE49-F238E27FC236}">
                  <a16:creationId xmlns:a16="http://schemas.microsoft.com/office/drawing/2014/main" id="{47281DFF-9932-4B2D-B13B-6224B406D2A5}"/>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55" name="Rectangle 54">
              <a:extLst>
                <a:ext uri="{FF2B5EF4-FFF2-40B4-BE49-F238E27FC236}">
                  <a16:creationId xmlns:a16="http://schemas.microsoft.com/office/drawing/2014/main" id="{C504B29A-335F-4182-8160-66591D2BEA29}"/>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56" name="Rectangle 55">
              <a:extLst>
                <a:ext uri="{FF2B5EF4-FFF2-40B4-BE49-F238E27FC236}">
                  <a16:creationId xmlns:a16="http://schemas.microsoft.com/office/drawing/2014/main" id="{F44C2CEF-9A8D-4121-ADA0-7905629096B8}"/>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57" name="Rectangle 56">
              <a:extLst>
                <a:ext uri="{FF2B5EF4-FFF2-40B4-BE49-F238E27FC236}">
                  <a16:creationId xmlns:a16="http://schemas.microsoft.com/office/drawing/2014/main" id="{73E18453-6143-46C8-AE06-D384BEAAF8ED}"/>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58" name="Rectangle 57">
              <a:extLst>
                <a:ext uri="{FF2B5EF4-FFF2-40B4-BE49-F238E27FC236}">
                  <a16:creationId xmlns:a16="http://schemas.microsoft.com/office/drawing/2014/main" id="{BE7183D4-8073-4627-AB29-8E8C3092C2A9}"/>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59" name="Rectangle 58">
              <a:extLst>
                <a:ext uri="{FF2B5EF4-FFF2-40B4-BE49-F238E27FC236}">
                  <a16:creationId xmlns:a16="http://schemas.microsoft.com/office/drawing/2014/main" id="{88FA4642-57BB-4B55-BAEC-41240594B93B}"/>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60" name="Rectangle 59">
              <a:extLst>
                <a:ext uri="{FF2B5EF4-FFF2-40B4-BE49-F238E27FC236}">
                  <a16:creationId xmlns:a16="http://schemas.microsoft.com/office/drawing/2014/main" id="{470C9DDA-6321-42FE-9144-A80680087A30}"/>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61" name="Rectangle 60">
              <a:extLst>
                <a:ext uri="{FF2B5EF4-FFF2-40B4-BE49-F238E27FC236}">
                  <a16:creationId xmlns:a16="http://schemas.microsoft.com/office/drawing/2014/main" id="{C2C863F9-BC29-4838-8B39-9D9209821AA8}"/>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62" name="Rectangle 61">
              <a:extLst>
                <a:ext uri="{FF2B5EF4-FFF2-40B4-BE49-F238E27FC236}">
                  <a16:creationId xmlns:a16="http://schemas.microsoft.com/office/drawing/2014/main" id="{4CA2F9C1-C292-4F06-B0CB-2CF1021E8C21}"/>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63" name="Rectangle 62">
              <a:extLst>
                <a:ext uri="{FF2B5EF4-FFF2-40B4-BE49-F238E27FC236}">
                  <a16:creationId xmlns:a16="http://schemas.microsoft.com/office/drawing/2014/main" id="{C7167926-E8FC-4CC1-B083-D366FE4C3C3A}"/>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64" name="Rectangle 63">
              <a:extLst>
                <a:ext uri="{FF2B5EF4-FFF2-40B4-BE49-F238E27FC236}">
                  <a16:creationId xmlns:a16="http://schemas.microsoft.com/office/drawing/2014/main" id="{3F032F7F-4F20-4041-9504-D9008B5AE90B}"/>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65" name="Rectangle 64">
              <a:extLst>
                <a:ext uri="{FF2B5EF4-FFF2-40B4-BE49-F238E27FC236}">
                  <a16:creationId xmlns:a16="http://schemas.microsoft.com/office/drawing/2014/main" id="{EA0690C9-790D-45D3-B061-2B653C2096C5}"/>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66" name="Rectangle 65">
              <a:extLst>
                <a:ext uri="{FF2B5EF4-FFF2-40B4-BE49-F238E27FC236}">
                  <a16:creationId xmlns:a16="http://schemas.microsoft.com/office/drawing/2014/main" id="{893FDB47-5D9D-40EA-B3E3-7DEE035A3A5D}"/>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67" name="Rectangle 66">
              <a:extLst>
                <a:ext uri="{FF2B5EF4-FFF2-40B4-BE49-F238E27FC236}">
                  <a16:creationId xmlns:a16="http://schemas.microsoft.com/office/drawing/2014/main" id="{E4D5D453-8CA0-401B-B06A-AC504383E23A}"/>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68" name="Rectangle 67">
              <a:extLst>
                <a:ext uri="{FF2B5EF4-FFF2-40B4-BE49-F238E27FC236}">
                  <a16:creationId xmlns:a16="http://schemas.microsoft.com/office/drawing/2014/main" id="{9C7C26E6-5934-4975-9ACD-AF20282082D6}"/>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spTree>
    <p:extLst>
      <p:ext uri="{BB962C8B-B14F-4D97-AF65-F5344CB8AC3E}">
        <p14:creationId xmlns:p14="http://schemas.microsoft.com/office/powerpoint/2010/main" val="255491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med overskrift">
    <p:spTree>
      <p:nvGrpSpPr>
        <p:cNvPr id="1" name=""/>
        <p:cNvGrpSpPr/>
        <p:nvPr/>
      </p:nvGrpSpPr>
      <p:grpSpPr>
        <a:xfrm>
          <a:off x="0" y="0"/>
          <a:ext cx="0" cy="0"/>
          <a:chOff x="0" y="0"/>
          <a:chExt cx="0" cy="0"/>
        </a:xfrm>
      </p:grpSpPr>
      <p:pic>
        <p:nvPicPr>
          <p:cNvPr id="48" name="Picture 47" descr="Shape&#10;&#10;Description automatically generated with medium confidence">
            <a:extLst>
              <a:ext uri="{FF2B5EF4-FFF2-40B4-BE49-F238E27FC236}">
                <a16:creationId xmlns:a16="http://schemas.microsoft.com/office/drawing/2014/main" id="{ECEF3E67-0063-49A2-AC48-C24C1A6DDD94}"/>
              </a:ext>
            </a:extLst>
          </p:cNvPr>
          <p:cNvPicPr>
            <a:picLocks noChangeAspect="1"/>
          </p:cNvPicPr>
          <p:nvPr userDrawn="1"/>
        </p:nvPicPr>
        <p:blipFill rotWithShape="1">
          <a:blip r:embed="rId3">
            <a:duotone>
              <a:prstClr val="black"/>
              <a:srgbClr val="CBDBCE">
                <a:tint val="45000"/>
                <a:satMod val="400000"/>
              </a:srgbClr>
            </a:duotone>
            <a:alphaModFix amt="35000"/>
            <a:extLst>
              <a:ext uri="{BEBA8EAE-BF5A-486C-A8C5-ECC9F3942E4B}">
                <a14:imgProps xmlns:a14="http://schemas.microsoft.com/office/drawing/2010/main">
                  <a14:imgLayer r:embed="rId4">
                    <a14:imgEffect>
                      <a14:backgroundRemoval t="9983" b="89932" l="10000" r="96433">
                        <a14:foregroundMark x1="11767" y1="52200" x2="28600" y2="50169"/>
                        <a14:foregroundMark x1="28600" y1="50169" x2="42100" y2="54653"/>
                        <a14:foregroundMark x1="42100" y1="54653" x2="53800" y2="64552"/>
                        <a14:foregroundMark x1="14467" y1="50085" x2="10700" y2="53976"/>
                        <a14:foregroundMark x1="10700" y1="53976" x2="15867" y2="49662"/>
                        <a14:foregroundMark x1="15867" y1="49662" x2="20567" y2="50169"/>
                        <a14:foregroundMark x1="20567" y1="50169" x2="32867" y2="41963"/>
                        <a14:foregroundMark x1="32867" y1="42217" x2="32167" y2="42978"/>
                        <a14:foregroundMark x1="56667" y1="57276" x2="52633" y2="64298"/>
                        <a14:foregroundMark x1="52633" y1="64298" x2="62033" y2="57953"/>
                        <a14:foregroundMark x1="62033" y1="57953" x2="56000" y2="74281"/>
                        <a14:foregroundMark x1="56000" y1="74281" x2="61667" y2="73519"/>
                        <a14:foregroundMark x1="61667" y1="73519" x2="61167" y2="77496"/>
                        <a14:foregroundMark x1="73533" y1="29865" x2="50567" y2="78680"/>
                        <a14:foregroundMark x1="50567" y1="78680" x2="56267" y2="82657"/>
                        <a14:foregroundMark x1="56267" y1="82657" x2="56300" y2="82403"/>
                        <a14:foregroundMark x1="60067" y1="78934" x2="56133" y2="84264"/>
                        <a14:foregroundMark x1="56133" y1="84264" x2="60933" y2="77496"/>
                        <a14:foregroundMark x1="71067" y1="16497" x2="76100" y2="32910"/>
                        <a14:foregroundMark x1="76100" y1="32910" x2="82000" y2="24873"/>
                        <a14:foregroundMark x1="82000" y1="24873" x2="72900" y2="29526"/>
                        <a14:foregroundMark x1="72900" y1="29526" x2="83900" y2="24196"/>
                        <a14:foregroundMark x1="83900" y1="24196" x2="74733" y2="24112"/>
                        <a14:foregroundMark x1="74733" y1="24112" x2="77700" y2="22166"/>
                        <a14:foregroundMark x1="84367" y1="13113" x2="84767" y2="24958"/>
                        <a14:foregroundMark x1="84767" y1="24958" x2="83667" y2="14129"/>
                        <a14:foregroundMark x1="86300" y1="20643" x2="79933" y2="27834"/>
                        <a14:foregroundMark x1="79933" y1="27834" x2="96433" y2="13959"/>
                        <a14:foregroundMark x1="96433" y1="13959" x2="86367" y2="14129"/>
                        <a14:foregroundMark x1="86367" y1="14129" x2="84700" y2="24196"/>
                        <a14:foregroundMark x1="84700" y1="24196" x2="85200" y2="16497"/>
                        <a14:backgroundMark x1="21333" y1="14552" x2="21333" y2="14552"/>
                        <a14:backgroundMark x1="33000" y1="18613" x2="33000" y2="18613"/>
                        <a14:backgroundMark x1="39967" y1="22589" x2="43900" y2="31810"/>
                        <a14:backgroundMark x1="43900" y1="31810" x2="48167" y2="33333"/>
                        <a14:backgroundMark x1="52967" y1="23942" x2="34567" y2="27073"/>
                        <a14:backgroundMark x1="23600" y1="18105" x2="30233" y2="22589"/>
                        <a14:backgroundMark x1="30233" y1="22589" x2="61267" y2="16920"/>
                        <a14:backgroundMark x1="27100" y1="68951" x2="34433" y2="75212"/>
                        <a14:backgroundMark x1="34433" y1="75212" x2="45333" y2="74027"/>
                        <a14:backgroundMark x1="45333" y1="74027" x2="43567" y2="73689"/>
                        <a14:backgroundMark x1="81433" y1="51269" x2="78400" y2="68190"/>
                        <a14:backgroundMark x1="78400" y1="68190" x2="89600" y2="61929"/>
                        <a14:backgroundMark x1="89600" y1="61929" x2="87700" y2="49915"/>
                      </a14:backgroundRemoval>
                    </a14:imgEffect>
                    <a14:imgEffect>
                      <a14:artisticPhotocopy/>
                    </a14:imgEffect>
                  </a14:imgLayer>
                </a14:imgProps>
              </a:ext>
              <a:ext uri="{28A0092B-C50C-407E-A947-70E740481C1C}">
                <a14:useLocalDpi xmlns:a14="http://schemas.microsoft.com/office/drawing/2010/main" val="0"/>
              </a:ext>
            </a:extLst>
          </a:blip>
          <a:srcRect l="11653" t="18794" r="15311" b="21941"/>
          <a:stretch/>
        </p:blipFill>
        <p:spPr>
          <a:xfrm>
            <a:off x="5" y="4276498"/>
            <a:ext cx="6856889" cy="5629513"/>
          </a:xfrm>
          <a:prstGeom prst="rect">
            <a:avLst/>
          </a:prstGeom>
          <a:noFill/>
        </p:spPr>
      </p:pic>
      <p:graphicFrame>
        <p:nvGraphicFramePr>
          <p:cNvPr id="5" name="Object 4" hidden="1">
            <a:extLst>
              <a:ext uri="{FF2B5EF4-FFF2-40B4-BE49-F238E27FC236}">
                <a16:creationId xmlns:a16="http://schemas.microsoft.com/office/drawing/2014/main" id="{05D18604-3F65-4816-B5A0-7650C51159A1}"/>
              </a:ext>
            </a:extLst>
          </p:cNvPr>
          <p:cNvGraphicFramePr>
            <a:graphicFrameLocks noChangeAspect="1"/>
          </p:cNvGraphicFramePr>
          <p:nvPr userDrawn="1">
            <p:custDataLst>
              <p:tags r:id="rId1"/>
            </p:custDataLst>
            <p:extLst>
              <p:ext uri="{D42A27DB-BD31-4B8C-83A1-F6EECF244321}">
                <p14:modId xmlns:p14="http://schemas.microsoft.com/office/powerpoint/2010/main" val="1773499189"/>
              </p:ext>
            </p:extLst>
          </p:nvPr>
        </p:nvGraphicFramePr>
        <p:xfrm>
          <a:off x="897" y="2302"/>
          <a:ext cx="893" cy="2292"/>
        </p:xfrm>
        <a:graphic>
          <a:graphicData uri="http://schemas.openxmlformats.org/presentationml/2006/ole">
            <mc:AlternateContent xmlns:mc="http://schemas.openxmlformats.org/markup-compatibility/2006">
              <mc:Choice xmlns:v="urn:schemas-microsoft-com:vml" Requires="v">
                <p:oleObj name="think-cell Slide" r:id="rId5" imgW="180" imgH="180" progId="TCLayout.ActiveDocument.1">
                  <p:embed/>
                </p:oleObj>
              </mc:Choice>
              <mc:Fallback>
                <p:oleObj name="think-cell Slide" r:id="rId5" imgW="180" imgH="180" progId="TCLayout.ActiveDocument.1">
                  <p:embed/>
                  <p:pic>
                    <p:nvPicPr>
                      <p:cNvPr id="5" name="Object 4" hidden="1">
                        <a:extLst>
                          <a:ext uri="{FF2B5EF4-FFF2-40B4-BE49-F238E27FC236}">
                            <a16:creationId xmlns:a16="http://schemas.microsoft.com/office/drawing/2014/main" id="{05D18604-3F65-4816-B5A0-7650C51159A1}"/>
                          </a:ext>
                        </a:extLst>
                      </p:cNvPr>
                      <p:cNvPicPr/>
                      <p:nvPr/>
                    </p:nvPicPr>
                    <p:blipFill>
                      <a:blip r:embed="rId6"/>
                      <a:stretch>
                        <a:fillRect/>
                      </a:stretch>
                    </p:blipFill>
                    <p:spPr>
                      <a:xfrm>
                        <a:off x="897" y="2302"/>
                        <a:ext cx="893" cy="2292"/>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137CFFC-76BB-4C9B-BCC5-F08F1D5CCFD5}"/>
              </a:ext>
            </a:extLst>
          </p:cNvPr>
          <p:cNvSpPr>
            <a:spLocks noGrp="1"/>
          </p:cNvSpPr>
          <p:nvPr>
            <p:ph type="title" hasCustomPrompt="1"/>
          </p:nvPr>
        </p:nvSpPr>
        <p:spPr>
          <a:xfrm>
            <a:off x="324623" y="459400"/>
            <a:ext cx="6228876" cy="1196000"/>
          </a:xfrm>
        </p:spPr>
        <p:txBody>
          <a:bodyPr vert="horz"/>
          <a:lstStyle>
            <a:lvl1pPr algn="l" eaLnBrk="1">
              <a:defRPr>
                <a:latin typeface="+mj-lt"/>
              </a:defRPr>
            </a:lvl1pPr>
          </a:lstStyle>
          <a:p>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US" dirty="0"/>
          </a:p>
        </p:txBody>
      </p:sp>
      <p:sp>
        <p:nvSpPr>
          <p:cNvPr id="145" name="Slide Number Placeholder 2">
            <a:extLst>
              <a:ext uri="{FF2B5EF4-FFF2-40B4-BE49-F238E27FC236}">
                <a16:creationId xmlns:a16="http://schemas.microsoft.com/office/drawing/2014/main" id="{FE88425F-2E59-48F2-AF0A-A32ECD6187C7}"/>
              </a:ext>
            </a:extLst>
          </p:cNvPr>
          <p:cNvSpPr>
            <a:spLocks noGrp="1"/>
          </p:cNvSpPr>
          <p:nvPr>
            <p:ph type="sldNum" sz="quarter" idx="4"/>
          </p:nvPr>
        </p:nvSpPr>
        <p:spPr>
          <a:xfrm>
            <a:off x="6353577" y="9219598"/>
            <a:ext cx="189155" cy="227013"/>
          </a:xfrm>
          <a:prstGeom prst="rect">
            <a:avLst/>
          </a:prstGeom>
        </p:spPr>
        <p:txBody>
          <a:bodyPr vert="horz" lIns="91440" tIns="45720" rIns="91440" bIns="45720" rtlCol="0" anchor="ctr"/>
          <a:lstStyle>
            <a:lvl1pPr algn="ctr">
              <a:defRPr sz="506">
                <a:solidFill>
                  <a:schemeClr val="bg1">
                    <a:lumMod val="50000"/>
                  </a:schemeClr>
                </a:solidFill>
                <a:latin typeface="Calibri" panose="020F0502020204030204" pitchFamily="34" charset="0"/>
                <a:cs typeface="Calibri" panose="020F0502020204030204" pitchFamily="34" charset="0"/>
              </a:defRPr>
            </a:lvl1pPr>
          </a:lstStyle>
          <a:p>
            <a:fld id="{7868EBB6-C592-4C38-B797-CBBD52CA1C80}" type="slidenum">
              <a:rPr lang="en-US" smtClean="0"/>
              <a:pPr/>
              <a:t>‹#›</a:t>
            </a:fld>
            <a:endParaRPr lang="en-US" dirty="0"/>
          </a:p>
        </p:txBody>
      </p:sp>
      <p:sp>
        <p:nvSpPr>
          <p:cNvPr id="52" name="Copyright">
            <a:extLst>
              <a:ext uri="{FF2B5EF4-FFF2-40B4-BE49-F238E27FC236}">
                <a16:creationId xmlns:a16="http://schemas.microsoft.com/office/drawing/2014/main" id="{CB713AC7-EAF1-4987-9E4F-E900ED76D485}"/>
              </a:ext>
            </a:extLst>
          </p:cNvPr>
          <p:cNvSpPr txBox="1"/>
          <p:nvPr userDrawn="1"/>
        </p:nvSpPr>
        <p:spPr>
          <a:xfrm>
            <a:off x="324626" y="9612821"/>
            <a:ext cx="2887861" cy="77842"/>
          </a:xfrm>
          <a:prstGeom prst="rect">
            <a:avLst/>
          </a:prstGeom>
          <a:noFill/>
        </p:spPr>
        <p:txBody>
          <a:bodyPr wrap="square" lIns="0" tIns="0" rIns="0" bIns="0" rtlCol="0" anchor="t">
            <a:spAutoFit/>
          </a:bodyPr>
          <a:lstStyle/>
          <a:p>
            <a:r>
              <a:rPr lang="en-US" sz="506" noProof="0" dirty="0">
                <a:solidFill>
                  <a:schemeClr val="bg1">
                    <a:lumMod val="50000"/>
                  </a:schemeClr>
                </a:solidFill>
                <a:latin typeface="Calibri" panose="020F0502020204030204" pitchFamily="34" charset="0"/>
              </a:rPr>
              <a:t>Water Valley Denmark</a:t>
            </a:r>
          </a:p>
        </p:txBody>
      </p:sp>
      <p:sp>
        <p:nvSpPr>
          <p:cNvPr id="7" name="Text Placeholder 6">
            <a:extLst>
              <a:ext uri="{FF2B5EF4-FFF2-40B4-BE49-F238E27FC236}">
                <a16:creationId xmlns:a16="http://schemas.microsoft.com/office/drawing/2014/main" id="{59E4B45E-B562-429C-84D0-9D962EBAE384}"/>
              </a:ext>
            </a:extLst>
          </p:cNvPr>
          <p:cNvSpPr>
            <a:spLocks noGrp="1"/>
          </p:cNvSpPr>
          <p:nvPr userDrawn="1">
            <p:ph type="body" sz="quarter" idx="10" hasCustomPrompt="1"/>
          </p:nvPr>
        </p:nvSpPr>
        <p:spPr>
          <a:xfrm>
            <a:off x="325045" y="3521107"/>
            <a:ext cx="6228457" cy="4433513"/>
          </a:xfrm>
        </p:spPr>
        <p:txBody>
          <a:bodyPr/>
          <a:lstStyle>
            <a:lvl1pPr marL="47324" indent="0" algn="ctr">
              <a:buNone/>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40" name="Rectangle 39">
            <a:extLst>
              <a:ext uri="{FF2B5EF4-FFF2-40B4-BE49-F238E27FC236}">
                <a16:creationId xmlns:a16="http://schemas.microsoft.com/office/drawing/2014/main" id="{70980FBA-76D2-4DE3-860C-D578AF183E69}"/>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pic>
        <p:nvPicPr>
          <p:cNvPr id="46" name="Picture 45" descr="Logo, company name&#10;&#10;Description automatically generated">
            <a:extLst>
              <a:ext uri="{FF2B5EF4-FFF2-40B4-BE49-F238E27FC236}">
                <a16:creationId xmlns:a16="http://schemas.microsoft.com/office/drawing/2014/main" id="{164AE7D1-2991-427E-9703-1B1B8E056D9B}"/>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147873" y="3820031"/>
            <a:ext cx="884492" cy="1511543"/>
          </a:xfrm>
          <a:prstGeom prst="rect">
            <a:avLst/>
          </a:prstGeom>
        </p:spPr>
      </p:pic>
      <p:grpSp>
        <p:nvGrpSpPr>
          <p:cNvPr id="68" name="Group 67">
            <a:extLst>
              <a:ext uri="{FF2B5EF4-FFF2-40B4-BE49-F238E27FC236}">
                <a16:creationId xmlns:a16="http://schemas.microsoft.com/office/drawing/2014/main" id="{AB390FDB-4798-4E86-89C1-091D429582D4}"/>
              </a:ext>
            </a:extLst>
          </p:cNvPr>
          <p:cNvGrpSpPr/>
          <p:nvPr userDrawn="1"/>
        </p:nvGrpSpPr>
        <p:grpSpPr>
          <a:xfrm>
            <a:off x="6956920" y="78972"/>
            <a:ext cx="2647046" cy="7826319"/>
            <a:chOff x="12367854" y="54665"/>
            <a:chExt cx="4705857" cy="5418221"/>
          </a:xfrm>
        </p:grpSpPr>
        <p:sp>
          <p:nvSpPr>
            <p:cNvPr id="69" name="Rectangle 68">
              <a:extLst>
                <a:ext uri="{FF2B5EF4-FFF2-40B4-BE49-F238E27FC236}">
                  <a16:creationId xmlns:a16="http://schemas.microsoft.com/office/drawing/2014/main" id="{61C21562-B414-436E-B203-AADA4E5B4DC4}"/>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70" name="Rectangle 69">
              <a:extLst>
                <a:ext uri="{FF2B5EF4-FFF2-40B4-BE49-F238E27FC236}">
                  <a16:creationId xmlns:a16="http://schemas.microsoft.com/office/drawing/2014/main" id="{4D6C9242-1332-4D35-AFB0-EDABFF17DE17}"/>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71" name="Rectangle 70">
              <a:extLst>
                <a:ext uri="{FF2B5EF4-FFF2-40B4-BE49-F238E27FC236}">
                  <a16:creationId xmlns:a16="http://schemas.microsoft.com/office/drawing/2014/main" id="{EF913217-3212-45D4-9DC3-9539F80DDCB1}"/>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72" name="Rectangle 71">
              <a:extLst>
                <a:ext uri="{FF2B5EF4-FFF2-40B4-BE49-F238E27FC236}">
                  <a16:creationId xmlns:a16="http://schemas.microsoft.com/office/drawing/2014/main" id="{6293F3E7-0BCF-4A42-9969-846664536088}"/>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73" name="Rectangle 72">
              <a:extLst>
                <a:ext uri="{FF2B5EF4-FFF2-40B4-BE49-F238E27FC236}">
                  <a16:creationId xmlns:a16="http://schemas.microsoft.com/office/drawing/2014/main" id="{240E65BD-8318-4584-846A-ADD9EA227CF8}"/>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74" name="Rectangle 73">
              <a:extLst>
                <a:ext uri="{FF2B5EF4-FFF2-40B4-BE49-F238E27FC236}">
                  <a16:creationId xmlns:a16="http://schemas.microsoft.com/office/drawing/2014/main" id="{8B9A8D74-7A0B-4E7A-BE0F-2BE9359FEA3C}"/>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75" name="Rectangle 74">
              <a:extLst>
                <a:ext uri="{FF2B5EF4-FFF2-40B4-BE49-F238E27FC236}">
                  <a16:creationId xmlns:a16="http://schemas.microsoft.com/office/drawing/2014/main" id="{315EBBC0-2892-4917-884D-B9613235C3D4}"/>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76" name="Rectangle 75">
              <a:extLst>
                <a:ext uri="{FF2B5EF4-FFF2-40B4-BE49-F238E27FC236}">
                  <a16:creationId xmlns:a16="http://schemas.microsoft.com/office/drawing/2014/main" id="{88FA58B8-9A8F-40C7-8E4A-5E6B380C4C2A}"/>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77" name="Rectangle 76">
              <a:extLst>
                <a:ext uri="{FF2B5EF4-FFF2-40B4-BE49-F238E27FC236}">
                  <a16:creationId xmlns:a16="http://schemas.microsoft.com/office/drawing/2014/main" id="{DAAF9210-EDC7-4130-9EA7-0591997FF478}"/>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78" name="Rectangle 77">
              <a:extLst>
                <a:ext uri="{FF2B5EF4-FFF2-40B4-BE49-F238E27FC236}">
                  <a16:creationId xmlns:a16="http://schemas.microsoft.com/office/drawing/2014/main" id="{35F80EC0-861F-4E5F-A61E-890CBBF5FC0C}"/>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79" name="Rectangle 78">
              <a:extLst>
                <a:ext uri="{FF2B5EF4-FFF2-40B4-BE49-F238E27FC236}">
                  <a16:creationId xmlns:a16="http://schemas.microsoft.com/office/drawing/2014/main" id="{A6D8C907-CD15-4A5C-9713-5FF86465E460}"/>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80" name="Rectangle 79">
              <a:extLst>
                <a:ext uri="{FF2B5EF4-FFF2-40B4-BE49-F238E27FC236}">
                  <a16:creationId xmlns:a16="http://schemas.microsoft.com/office/drawing/2014/main" id="{ABB66C19-146D-4D6B-9D84-23C808B82317}"/>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81" name="Rectangle 80">
              <a:extLst>
                <a:ext uri="{FF2B5EF4-FFF2-40B4-BE49-F238E27FC236}">
                  <a16:creationId xmlns:a16="http://schemas.microsoft.com/office/drawing/2014/main" id="{E5A452DE-EDC5-4363-95EB-FA7D3AE6D55C}"/>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82" name="Rectangle 81">
              <a:extLst>
                <a:ext uri="{FF2B5EF4-FFF2-40B4-BE49-F238E27FC236}">
                  <a16:creationId xmlns:a16="http://schemas.microsoft.com/office/drawing/2014/main" id="{AEA6424F-7FA0-4CB1-8F4F-52D963AD73FA}"/>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83" name="Rectangle 82">
              <a:extLst>
                <a:ext uri="{FF2B5EF4-FFF2-40B4-BE49-F238E27FC236}">
                  <a16:creationId xmlns:a16="http://schemas.microsoft.com/office/drawing/2014/main" id="{14B25A32-4EA9-4591-AB8A-FBBC651CBE3C}"/>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84" name="Rectangle 83">
              <a:extLst>
                <a:ext uri="{FF2B5EF4-FFF2-40B4-BE49-F238E27FC236}">
                  <a16:creationId xmlns:a16="http://schemas.microsoft.com/office/drawing/2014/main" id="{6B1C68ED-832D-4AD2-8F3F-C2E87EDE72AB}"/>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85" name="Rectangle 84">
              <a:extLst>
                <a:ext uri="{FF2B5EF4-FFF2-40B4-BE49-F238E27FC236}">
                  <a16:creationId xmlns:a16="http://schemas.microsoft.com/office/drawing/2014/main" id="{025A8EDF-1295-4DDC-A358-2BCA53516535}"/>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86" name="Rectangle 85">
              <a:extLst>
                <a:ext uri="{FF2B5EF4-FFF2-40B4-BE49-F238E27FC236}">
                  <a16:creationId xmlns:a16="http://schemas.microsoft.com/office/drawing/2014/main" id="{185A9781-EB81-462C-A608-5318F250F803}"/>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pic>
        <p:nvPicPr>
          <p:cNvPr id="29" name="Picture 48">
            <a:extLst>
              <a:ext uri="{FF2B5EF4-FFF2-40B4-BE49-F238E27FC236}">
                <a16:creationId xmlns:a16="http://schemas.microsoft.com/office/drawing/2014/main" id="{C620CB38-8B6D-459F-BD60-E56154E83B8E}"/>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6012549" y="457923"/>
            <a:ext cx="588063" cy="1004962"/>
          </a:xfrm>
          <a:prstGeom prst="rect">
            <a:avLst/>
          </a:prstGeom>
        </p:spPr>
      </p:pic>
    </p:spTree>
    <p:extLst>
      <p:ext uri="{BB962C8B-B14F-4D97-AF65-F5344CB8AC3E}">
        <p14:creationId xmlns:p14="http://schemas.microsoft.com/office/powerpoint/2010/main" val="2031821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rside 1">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744D7914-B0F7-466B-A0C5-404663FE1867}"/>
              </a:ext>
            </a:extLst>
          </p:cNvPr>
          <p:cNvGraphicFramePr>
            <a:graphicFrameLocks noChangeAspect="1"/>
          </p:cNvGraphicFramePr>
          <p:nvPr userDrawn="1">
            <p:custDataLst>
              <p:tags r:id="rId1"/>
            </p:custDataLst>
            <p:extLst>
              <p:ext uri="{D42A27DB-BD31-4B8C-83A1-F6EECF244321}">
                <p14:modId xmlns:p14="http://schemas.microsoft.com/office/powerpoint/2010/main" val="3543409323"/>
              </p:ext>
            </p:extLst>
          </p:nvPr>
        </p:nvGraphicFramePr>
        <p:xfrm>
          <a:off x="897" y="2294"/>
          <a:ext cx="893" cy="2294"/>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5" name="Object 4" hidden="1">
                        <a:extLst>
                          <a:ext uri="{FF2B5EF4-FFF2-40B4-BE49-F238E27FC236}">
                            <a16:creationId xmlns:a16="http://schemas.microsoft.com/office/drawing/2014/main" id="{744D7914-B0F7-466B-A0C5-404663FE1867}"/>
                          </a:ext>
                        </a:extLst>
                      </p:cNvPr>
                      <p:cNvPicPr/>
                      <p:nvPr/>
                    </p:nvPicPr>
                    <p:blipFill>
                      <a:blip r:embed="rId5"/>
                      <a:stretch>
                        <a:fillRect/>
                      </a:stretch>
                    </p:blipFill>
                    <p:spPr>
                      <a:xfrm>
                        <a:off x="897" y="2294"/>
                        <a:ext cx="893" cy="2294"/>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2946765-08AB-4DE4-AB75-C0DFA778DBC9}"/>
              </a:ext>
            </a:extLst>
          </p:cNvPr>
          <p:cNvSpPr/>
          <p:nvPr userDrawn="1">
            <p:custDataLst>
              <p:tags r:id="rId2"/>
            </p:custDataLst>
          </p:nvPr>
        </p:nvSpPr>
        <p:spPr>
          <a:xfrm>
            <a:off x="4" y="0"/>
            <a:ext cx="89297" cy="2293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100000"/>
              </a:lnSpc>
              <a:spcBef>
                <a:spcPct val="0"/>
              </a:spcBef>
              <a:spcAft>
                <a:spcPct val="0"/>
              </a:spcAft>
            </a:pPr>
            <a:endParaRPr lang="en-US" sz="1688" b="1" i="0" baseline="0" dirty="0" err="1">
              <a:latin typeface="Open Sans" panose="020B0606030504020204"/>
              <a:ea typeface="+mj-ea"/>
              <a:cs typeface="Arial" panose="020B0604020202020204" pitchFamily="34" charset="0"/>
              <a:sym typeface="Open Sans" panose="020B0606030504020204"/>
            </a:endParaRPr>
          </a:p>
        </p:txBody>
      </p:sp>
      <p:sp>
        <p:nvSpPr>
          <p:cNvPr id="4" name="Rectangle 3">
            <a:extLst>
              <a:ext uri="{FF2B5EF4-FFF2-40B4-BE49-F238E27FC236}">
                <a16:creationId xmlns:a16="http://schemas.microsoft.com/office/drawing/2014/main" id="{2BD713BA-063F-44BE-9887-7334941D2B67}"/>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pic>
        <p:nvPicPr>
          <p:cNvPr id="7" name="Picture 6" descr="Logo, company name&#10;&#10;Description automatically generated">
            <a:extLst>
              <a:ext uri="{FF2B5EF4-FFF2-40B4-BE49-F238E27FC236}">
                <a16:creationId xmlns:a16="http://schemas.microsoft.com/office/drawing/2014/main" id="{65AB4237-DFDC-4D4A-9203-2DDE3E6EFE2C}"/>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147873" y="3820031"/>
            <a:ext cx="884492" cy="1511543"/>
          </a:xfrm>
          <a:prstGeom prst="rect">
            <a:avLst/>
          </a:prstGeom>
        </p:spPr>
      </p:pic>
      <p:pic>
        <p:nvPicPr>
          <p:cNvPr id="9" name="Picture 8">
            <a:extLst>
              <a:ext uri="{FF2B5EF4-FFF2-40B4-BE49-F238E27FC236}">
                <a16:creationId xmlns:a16="http://schemas.microsoft.com/office/drawing/2014/main" id="{6ABF02FB-331F-41AF-83CB-01726D8237EF}"/>
              </a:ext>
            </a:extLst>
          </p:cNvPr>
          <p:cNvPicPr>
            <a:picLocks noChangeAspect="1"/>
          </p:cNvPicPr>
          <p:nvPr userDrawn="1"/>
        </p:nvPicPr>
        <p:blipFill rotWithShape="1">
          <a:blip r:embed="rId7">
            <a:extLst>
              <a:ext uri="{28A0092B-C50C-407E-A947-70E740481C1C}">
                <a14:useLocalDpi xmlns:a14="http://schemas.microsoft.com/office/drawing/2010/main" val="0"/>
              </a:ext>
            </a:extLst>
          </a:blip>
          <a:srcRect l="11865" t="9427" r="15679" b="22188"/>
          <a:stretch/>
        </p:blipFill>
        <p:spPr>
          <a:xfrm>
            <a:off x="3" y="3364000"/>
            <a:ext cx="6851009" cy="6542002"/>
          </a:xfrm>
          <a:prstGeom prst="rect">
            <a:avLst/>
          </a:prstGeom>
          <a:noFill/>
        </p:spPr>
      </p:pic>
      <p:sp>
        <p:nvSpPr>
          <p:cNvPr id="10" name="Title 9">
            <a:extLst>
              <a:ext uri="{FF2B5EF4-FFF2-40B4-BE49-F238E27FC236}">
                <a16:creationId xmlns:a16="http://schemas.microsoft.com/office/drawing/2014/main" id="{E16BFDC2-5FB2-4959-AD56-9FDF581F387E}"/>
              </a:ext>
            </a:extLst>
          </p:cNvPr>
          <p:cNvSpPr>
            <a:spLocks noGrp="1"/>
          </p:cNvSpPr>
          <p:nvPr>
            <p:ph type="title"/>
          </p:nvPr>
        </p:nvSpPr>
        <p:spPr>
          <a:xfrm>
            <a:off x="3419970" y="2225779"/>
            <a:ext cx="3122760" cy="1196000"/>
          </a:xfrm>
        </p:spPr>
        <p:txBody>
          <a:bodyPr vert="horz"/>
          <a:lstStyle>
            <a:lvl1pPr algn="ctr">
              <a:defRPr/>
            </a:lvl1pPr>
          </a:lstStyle>
          <a:p>
            <a:r>
              <a:rPr lang="en-US"/>
              <a:t>Click to edit Master title style</a:t>
            </a:r>
            <a:endParaRPr lang="en-GB" dirty="0"/>
          </a:p>
        </p:txBody>
      </p:sp>
      <p:sp>
        <p:nvSpPr>
          <p:cNvPr id="48" name="Text Placeholder 6">
            <a:extLst>
              <a:ext uri="{FF2B5EF4-FFF2-40B4-BE49-F238E27FC236}">
                <a16:creationId xmlns:a16="http://schemas.microsoft.com/office/drawing/2014/main" id="{E2116377-5EA5-410C-8869-0714FF2DB019}"/>
              </a:ext>
            </a:extLst>
          </p:cNvPr>
          <p:cNvSpPr>
            <a:spLocks noGrp="1"/>
          </p:cNvSpPr>
          <p:nvPr>
            <p:ph type="body" sz="quarter" idx="10" hasCustomPrompt="1"/>
          </p:nvPr>
        </p:nvSpPr>
        <p:spPr>
          <a:xfrm>
            <a:off x="3419971" y="3473162"/>
            <a:ext cx="3135519" cy="4207060"/>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49" name="Slide Number Placeholder 2">
            <a:extLst>
              <a:ext uri="{FF2B5EF4-FFF2-40B4-BE49-F238E27FC236}">
                <a16:creationId xmlns:a16="http://schemas.microsoft.com/office/drawing/2014/main" id="{134642C1-2816-400B-BF19-833C981AF46E}"/>
              </a:ext>
            </a:extLst>
          </p:cNvPr>
          <p:cNvSpPr>
            <a:spLocks noGrp="1"/>
          </p:cNvSpPr>
          <p:nvPr>
            <p:ph type="sldNum" sz="quarter" idx="4"/>
          </p:nvPr>
        </p:nvSpPr>
        <p:spPr>
          <a:xfrm>
            <a:off x="6353577" y="9219598"/>
            <a:ext cx="189155" cy="227013"/>
          </a:xfrm>
          <a:prstGeom prst="rect">
            <a:avLst/>
          </a:prstGeom>
        </p:spPr>
        <p:txBody>
          <a:bodyPr vert="horz" lIns="91440" tIns="45720" rIns="91440" bIns="45720" rtlCol="0" anchor="ctr"/>
          <a:lstStyle>
            <a:lvl1pPr algn="ctr">
              <a:defRPr sz="506">
                <a:solidFill>
                  <a:schemeClr val="bg1">
                    <a:lumMod val="50000"/>
                  </a:schemeClr>
                </a:solidFill>
                <a:latin typeface="Calibri" panose="020F0502020204030204" pitchFamily="34" charset="0"/>
                <a:cs typeface="Calibri" panose="020F0502020204030204" pitchFamily="34" charset="0"/>
              </a:defRPr>
            </a:lvl1pPr>
          </a:lstStyle>
          <a:p>
            <a:fld id="{7868EBB6-C592-4C38-B797-CBBD52CA1C80}" type="slidenum">
              <a:rPr lang="en-US" smtClean="0"/>
              <a:pPr/>
              <a:t>‹#›</a:t>
            </a:fld>
            <a:endParaRPr lang="en-US" dirty="0"/>
          </a:p>
        </p:txBody>
      </p:sp>
      <p:sp>
        <p:nvSpPr>
          <p:cNvPr id="50" name="Title 1">
            <a:extLst>
              <a:ext uri="{FF2B5EF4-FFF2-40B4-BE49-F238E27FC236}">
                <a16:creationId xmlns:a16="http://schemas.microsoft.com/office/drawing/2014/main" id="{9DC4D461-2BA6-469C-848C-2DC4CC562666}"/>
              </a:ext>
            </a:extLst>
          </p:cNvPr>
          <p:cNvSpPr txBox="1">
            <a:spLocks/>
          </p:cNvSpPr>
          <p:nvPr userDrawn="1"/>
        </p:nvSpPr>
        <p:spPr>
          <a:xfrm>
            <a:off x="412778" y="936422"/>
            <a:ext cx="1591100" cy="1196000"/>
          </a:xfrm>
          <a:prstGeom prst="rect">
            <a:avLst/>
          </a:prstGeom>
        </p:spPr>
        <p:txBody>
          <a:bodyPr vert="horz" lIns="0" tIns="0" rIns="0" bIns="0" rtlCol="0" anchor="ctr">
            <a:noAutofit/>
          </a:bodyPr>
          <a:lstStyle>
            <a:lvl1pPr marL="0" indent="0" algn="ctr" defTabSz="1320483" rtl="0" eaLnBrk="1" latinLnBrk="0" hangingPunct="1">
              <a:spcBef>
                <a:spcPct val="0"/>
              </a:spcBef>
              <a:buNone/>
              <a:defRPr lang="en-US" sz="2600" b="0" i="1" kern="1200">
                <a:solidFill>
                  <a:schemeClr val="bg1"/>
                </a:solidFill>
                <a:latin typeface="+mj-lt"/>
                <a:ea typeface="+mj-ea"/>
                <a:cs typeface="Arial"/>
                <a:sym typeface="Arial"/>
              </a:defRPr>
            </a:lvl1pPr>
          </a:lstStyle>
          <a:p>
            <a:r>
              <a:rPr lang="da-DK" sz="1463" b="1" i="0">
                <a:solidFill>
                  <a:schemeClr val="tx1"/>
                </a:solidFill>
              </a:rPr>
              <a:t>Klik her og tilføj tekst</a:t>
            </a:r>
            <a:endParaRPr lang="da-DK" sz="1463" b="1" i="0" dirty="0">
              <a:solidFill>
                <a:schemeClr val="tx1"/>
              </a:solidFill>
            </a:endParaRPr>
          </a:p>
        </p:txBody>
      </p:sp>
      <p:cxnSp>
        <p:nvCxnSpPr>
          <p:cNvPr id="51" name="Straight Connector 50">
            <a:extLst>
              <a:ext uri="{FF2B5EF4-FFF2-40B4-BE49-F238E27FC236}">
                <a16:creationId xmlns:a16="http://schemas.microsoft.com/office/drawing/2014/main" id="{5867C593-6DD0-4647-95FB-82469022BAB7}"/>
              </a:ext>
            </a:extLst>
          </p:cNvPr>
          <p:cNvCxnSpPr>
            <a:cxnSpLocks/>
          </p:cNvCxnSpPr>
          <p:nvPr userDrawn="1"/>
        </p:nvCxnSpPr>
        <p:spPr>
          <a:xfrm>
            <a:off x="2109287" y="1233915"/>
            <a:ext cx="0" cy="74381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2" name="Group 51">
            <a:extLst>
              <a:ext uri="{FF2B5EF4-FFF2-40B4-BE49-F238E27FC236}">
                <a16:creationId xmlns:a16="http://schemas.microsoft.com/office/drawing/2014/main" id="{2746E667-B14B-4B3D-B6FB-11457BDE0521}"/>
              </a:ext>
            </a:extLst>
          </p:cNvPr>
          <p:cNvGrpSpPr/>
          <p:nvPr userDrawn="1"/>
        </p:nvGrpSpPr>
        <p:grpSpPr>
          <a:xfrm>
            <a:off x="6956920" y="78972"/>
            <a:ext cx="2647046" cy="7826319"/>
            <a:chOff x="12367854" y="54665"/>
            <a:chExt cx="4705857" cy="5418221"/>
          </a:xfrm>
        </p:grpSpPr>
        <p:sp>
          <p:nvSpPr>
            <p:cNvPr id="53" name="Rectangle 52">
              <a:extLst>
                <a:ext uri="{FF2B5EF4-FFF2-40B4-BE49-F238E27FC236}">
                  <a16:creationId xmlns:a16="http://schemas.microsoft.com/office/drawing/2014/main" id="{315D375D-CA48-4D94-9952-0D113563B77D}"/>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54" name="Rectangle 53">
              <a:extLst>
                <a:ext uri="{FF2B5EF4-FFF2-40B4-BE49-F238E27FC236}">
                  <a16:creationId xmlns:a16="http://schemas.microsoft.com/office/drawing/2014/main" id="{395A8E76-7226-4936-9580-8CC6B8D74A03}"/>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55" name="Rectangle 54">
              <a:extLst>
                <a:ext uri="{FF2B5EF4-FFF2-40B4-BE49-F238E27FC236}">
                  <a16:creationId xmlns:a16="http://schemas.microsoft.com/office/drawing/2014/main" id="{AFD9BE5F-9A6E-4457-902D-B3BD9295B655}"/>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56" name="Rectangle 55">
              <a:extLst>
                <a:ext uri="{FF2B5EF4-FFF2-40B4-BE49-F238E27FC236}">
                  <a16:creationId xmlns:a16="http://schemas.microsoft.com/office/drawing/2014/main" id="{B2F7C534-8E09-4D24-881E-882F6B905D3B}"/>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57" name="Rectangle 56">
              <a:extLst>
                <a:ext uri="{FF2B5EF4-FFF2-40B4-BE49-F238E27FC236}">
                  <a16:creationId xmlns:a16="http://schemas.microsoft.com/office/drawing/2014/main" id="{A39BB66E-990E-4FB3-A547-5AE8E1590C3E}"/>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58" name="Rectangle 57">
              <a:extLst>
                <a:ext uri="{FF2B5EF4-FFF2-40B4-BE49-F238E27FC236}">
                  <a16:creationId xmlns:a16="http://schemas.microsoft.com/office/drawing/2014/main" id="{06B6EB50-2179-490E-83DD-AF653B8D5576}"/>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59" name="Rectangle 58">
              <a:extLst>
                <a:ext uri="{FF2B5EF4-FFF2-40B4-BE49-F238E27FC236}">
                  <a16:creationId xmlns:a16="http://schemas.microsoft.com/office/drawing/2014/main" id="{325BE3CB-48E4-43C6-9A8D-A6E19DF2786D}"/>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60" name="Rectangle 59">
              <a:extLst>
                <a:ext uri="{FF2B5EF4-FFF2-40B4-BE49-F238E27FC236}">
                  <a16:creationId xmlns:a16="http://schemas.microsoft.com/office/drawing/2014/main" id="{509C8D20-9386-4266-A929-3B318050E9AE}"/>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61" name="Rectangle 60">
              <a:extLst>
                <a:ext uri="{FF2B5EF4-FFF2-40B4-BE49-F238E27FC236}">
                  <a16:creationId xmlns:a16="http://schemas.microsoft.com/office/drawing/2014/main" id="{9EC846D3-BCC1-4CD4-837E-FF669773B166}"/>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62" name="Rectangle 61">
              <a:extLst>
                <a:ext uri="{FF2B5EF4-FFF2-40B4-BE49-F238E27FC236}">
                  <a16:creationId xmlns:a16="http://schemas.microsoft.com/office/drawing/2014/main" id="{E2C3BC59-E191-42B7-B230-8C28895C6E29}"/>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63" name="Rectangle 62">
              <a:extLst>
                <a:ext uri="{FF2B5EF4-FFF2-40B4-BE49-F238E27FC236}">
                  <a16:creationId xmlns:a16="http://schemas.microsoft.com/office/drawing/2014/main" id="{3166D7B9-7EC6-43C2-A3B0-079EDB4C5D5E}"/>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64" name="Rectangle 63">
              <a:extLst>
                <a:ext uri="{FF2B5EF4-FFF2-40B4-BE49-F238E27FC236}">
                  <a16:creationId xmlns:a16="http://schemas.microsoft.com/office/drawing/2014/main" id="{38A0A369-10F7-4F2E-9DD2-A41770426FD2}"/>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65" name="Rectangle 64">
              <a:extLst>
                <a:ext uri="{FF2B5EF4-FFF2-40B4-BE49-F238E27FC236}">
                  <a16:creationId xmlns:a16="http://schemas.microsoft.com/office/drawing/2014/main" id="{B1C9EA96-5FFA-4625-858E-F07D44A65320}"/>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66" name="Rectangle 65">
              <a:extLst>
                <a:ext uri="{FF2B5EF4-FFF2-40B4-BE49-F238E27FC236}">
                  <a16:creationId xmlns:a16="http://schemas.microsoft.com/office/drawing/2014/main" id="{308DE138-B616-445E-93AD-F1B5100140B2}"/>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67" name="Rectangle 66">
              <a:extLst>
                <a:ext uri="{FF2B5EF4-FFF2-40B4-BE49-F238E27FC236}">
                  <a16:creationId xmlns:a16="http://schemas.microsoft.com/office/drawing/2014/main" id="{4DCA0317-192F-412E-9498-6D5312A0B1B0}"/>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68" name="Rectangle 67">
              <a:extLst>
                <a:ext uri="{FF2B5EF4-FFF2-40B4-BE49-F238E27FC236}">
                  <a16:creationId xmlns:a16="http://schemas.microsoft.com/office/drawing/2014/main" id="{A5713AA5-EAB5-42C7-8F85-F265181B8F67}"/>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69" name="Rectangle 68">
              <a:extLst>
                <a:ext uri="{FF2B5EF4-FFF2-40B4-BE49-F238E27FC236}">
                  <a16:creationId xmlns:a16="http://schemas.microsoft.com/office/drawing/2014/main" id="{61849B8A-9F63-4C01-8A89-1DF00C181BED}"/>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71" name="Rectangle 70">
              <a:extLst>
                <a:ext uri="{FF2B5EF4-FFF2-40B4-BE49-F238E27FC236}">
                  <a16:creationId xmlns:a16="http://schemas.microsoft.com/office/drawing/2014/main" id="{3DF0C4D1-D303-444B-B69E-EF2F03043EE4}"/>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pic>
        <p:nvPicPr>
          <p:cNvPr id="32" name="Picture 48">
            <a:extLst>
              <a:ext uri="{FF2B5EF4-FFF2-40B4-BE49-F238E27FC236}">
                <a16:creationId xmlns:a16="http://schemas.microsoft.com/office/drawing/2014/main" id="{103A5432-BF0A-4079-A1D8-B70E1995DFF7}"/>
              </a:ext>
            </a:extLst>
          </p:cNvPr>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6012549" y="457923"/>
            <a:ext cx="588063" cy="1004962"/>
          </a:xfrm>
          <a:prstGeom prst="rect">
            <a:avLst/>
          </a:prstGeom>
        </p:spPr>
      </p:pic>
      <p:sp>
        <p:nvSpPr>
          <p:cNvPr id="2" name="Copyright">
            <a:extLst>
              <a:ext uri="{FF2B5EF4-FFF2-40B4-BE49-F238E27FC236}">
                <a16:creationId xmlns:a16="http://schemas.microsoft.com/office/drawing/2014/main" id="{CD954A95-B665-ED5B-41A2-FB592A4C7EEE}"/>
              </a:ext>
            </a:extLst>
          </p:cNvPr>
          <p:cNvSpPr txBox="1"/>
          <p:nvPr userDrawn="1"/>
        </p:nvSpPr>
        <p:spPr>
          <a:xfrm>
            <a:off x="324626" y="9612821"/>
            <a:ext cx="2887861" cy="77842"/>
          </a:xfrm>
          <a:prstGeom prst="rect">
            <a:avLst/>
          </a:prstGeom>
          <a:noFill/>
        </p:spPr>
        <p:txBody>
          <a:bodyPr wrap="square" lIns="0" tIns="0" rIns="0" bIns="0" rtlCol="0" anchor="t">
            <a:spAutoFit/>
          </a:bodyPr>
          <a:lstStyle/>
          <a:p>
            <a:r>
              <a:rPr lang="en-US" sz="506" noProof="0" dirty="0">
                <a:solidFill>
                  <a:schemeClr val="bg1">
                    <a:lumMod val="50000"/>
                  </a:schemeClr>
                </a:solidFill>
                <a:latin typeface="Calibri" panose="020F0502020204030204" pitchFamily="34" charset="0"/>
              </a:rPr>
              <a:t>Water Valley Denmark</a:t>
            </a:r>
          </a:p>
        </p:txBody>
      </p:sp>
    </p:spTree>
    <p:extLst>
      <p:ext uri="{BB962C8B-B14F-4D97-AF65-F5344CB8AC3E}">
        <p14:creationId xmlns:p14="http://schemas.microsoft.com/office/powerpoint/2010/main" val="202773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tekst bokse m. overskrift">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5D18604-3F65-4816-B5A0-7650C51159A1}"/>
              </a:ext>
            </a:extLst>
          </p:cNvPr>
          <p:cNvGraphicFramePr>
            <a:graphicFrameLocks noChangeAspect="1"/>
          </p:cNvGraphicFramePr>
          <p:nvPr userDrawn="1">
            <p:custDataLst>
              <p:tags r:id="rId1"/>
            </p:custDataLst>
            <p:extLst>
              <p:ext uri="{D42A27DB-BD31-4B8C-83A1-F6EECF244321}">
                <p14:modId xmlns:p14="http://schemas.microsoft.com/office/powerpoint/2010/main" val="764987560"/>
              </p:ext>
            </p:extLst>
          </p:nvPr>
        </p:nvGraphicFramePr>
        <p:xfrm>
          <a:off x="897" y="2302"/>
          <a:ext cx="893" cy="2292"/>
        </p:xfrm>
        <a:graphic>
          <a:graphicData uri="http://schemas.openxmlformats.org/presentationml/2006/ole">
            <mc:AlternateContent xmlns:mc="http://schemas.openxmlformats.org/markup-compatibility/2006">
              <mc:Choice xmlns:v="urn:schemas-microsoft-com:vml" Requires="v">
                <p:oleObj name="think-cell Slide" r:id="rId3" imgW="180" imgH="180" progId="TCLayout.ActiveDocument.1">
                  <p:embed/>
                </p:oleObj>
              </mc:Choice>
              <mc:Fallback>
                <p:oleObj name="think-cell Slide" r:id="rId3" imgW="180" imgH="180" progId="TCLayout.ActiveDocument.1">
                  <p:embed/>
                  <p:pic>
                    <p:nvPicPr>
                      <p:cNvPr id="5" name="Object 4" hidden="1">
                        <a:extLst>
                          <a:ext uri="{FF2B5EF4-FFF2-40B4-BE49-F238E27FC236}">
                            <a16:creationId xmlns:a16="http://schemas.microsoft.com/office/drawing/2014/main" id="{05D18604-3F65-4816-B5A0-7650C51159A1}"/>
                          </a:ext>
                        </a:extLst>
                      </p:cNvPr>
                      <p:cNvPicPr/>
                      <p:nvPr/>
                    </p:nvPicPr>
                    <p:blipFill>
                      <a:blip r:embed="rId4"/>
                      <a:stretch>
                        <a:fillRect/>
                      </a:stretch>
                    </p:blipFill>
                    <p:spPr>
                      <a:xfrm>
                        <a:off x="897" y="2302"/>
                        <a:ext cx="893" cy="2292"/>
                      </a:xfrm>
                      <a:prstGeom prst="rect">
                        <a:avLst/>
                      </a:prstGeom>
                    </p:spPr>
                  </p:pic>
                </p:oleObj>
              </mc:Fallback>
            </mc:AlternateContent>
          </a:graphicData>
        </a:graphic>
      </p:graphicFrame>
      <p:pic>
        <p:nvPicPr>
          <p:cNvPr id="52" name="Picture 51" descr="Shape&#10;&#10;Description automatically generated with medium confidence">
            <a:extLst>
              <a:ext uri="{FF2B5EF4-FFF2-40B4-BE49-F238E27FC236}">
                <a16:creationId xmlns:a16="http://schemas.microsoft.com/office/drawing/2014/main" id="{1A124B18-283C-4332-8A7E-99F8CD426F2F}"/>
              </a:ext>
            </a:extLst>
          </p:cNvPr>
          <p:cNvPicPr>
            <a:picLocks noChangeAspect="1"/>
          </p:cNvPicPr>
          <p:nvPr userDrawn="1"/>
        </p:nvPicPr>
        <p:blipFill rotWithShape="1">
          <a:blip r:embed="rId5">
            <a:duotone>
              <a:prstClr val="black"/>
              <a:srgbClr val="CBDBCE">
                <a:tint val="45000"/>
                <a:satMod val="400000"/>
              </a:srgbClr>
            </a:duotone>
            <a:alphaModFix amt="35000"/>
            <a:extLst>
              <a:ext uri="{BEBA8EAE-BF5A-486C-A8C5-ECC9F3942E4B}">
                <a14:imgProps xmlns:a14="http://schemas.microsoft.com/office/drawing/2010/main">
                  <a14:imgLayer r:embed="rId6">
                    <a14:imgEffect>
                      <a14:backgroundRemoval t="9983" b="89932" l="10000" r="96433">
                        <a14:foregroundMark x1="11767" y1="52200" x2="28600" y2="50169"/>
                        <a14:foregroundMark x1="28600" y1="50169" x2="42100" y2="54653"/>
                        <a14:foregroundMark x1="42100" y1="54653" x2="53800" y2="64552"/>
                        <a14:foregroundMark x1="14467" y1="50085" x2="10700" y2="53976"/>
                        <a14:foregroundMark x1="10700" y1="53976" x2="15867" y2="49662"/>
                        <a14:foregroundMark x1="15867" y1="49662" x2="20567" y2="50169"/>
                        <a14:foregroundMark x1="20567" y1="50169" x2="32867" y2="41963"/>
                        <a14:foregroundMark x1="32867" y1="42217" x2="32167" y2="42978"/>
                        <a14:foregroundMark x1="56667" y1="57276" x2="52633" y2="64298"/>
                        <a14:foregroundMark x1="52633" y1="64298" x2="62033" y2="57953"/>
                        <a14:foregroundMark x1="62033" y1="57953" x2="56000" y2="74281"/>
                        <a14:foregroundMark x1="56000" y1="74281" x2="61667" y2="73519"/>
                        <a14:foregroundMark x1="61667" y1="73519" x2="61167" y2="77496"/>
                        <a14:foregroundMark x1="73533" y1="29865" x2="50567" y2="78680"/>
                        <a14:foregroundMark x1="50567" y1="78680" x2="56267" y2="82657"/>
                        <a14:foregroundMark x1="56267" y1="82657" x2="56300" y2="82403"/>
                        <a14:foregroundMark x1="60067" y1="78934" x2="56133" y2="84264"/>
                        <a14:foregroundMark x1="56133" y1="84264" x2="60933" y2="77496"/>
                        <a14:foregroundMark x1="71067" y1="16497" x2="76100" y2="32910"/>
                        <a14:foregroundMark x1="76100" y1="32910" x2="82000" y2="24873"/>
                        <a14:foregroundMark x1="82000" y1="24873" x2="72900" y2="29526"/>
                        <a14:foregroundMark x1="72900" y1="29526" x2="83900" y2="24196"/>
                        <a14:foregroundMark x1="83900" y1="24196" x2="74733" y2="24112"/>
                        <a14:foregroundMark x1="74733" y1="24112" x2="77700" y2="22166"/>
                        <a14:foregroundMark x1="84367" y1="13113" x2="84767" y2="24958"/>
                        <a14:foregroundMark x1="84767" y1="24958" x2="83667" y2="14129"/>
                        <a14:foregroundMark x1="86300" y1="20643" x2="79933" y2="27834"/>
                        <a14:foregroundMark x1="79933" y1="27834" x2="96433" y2="13959"/>
                        <a14:foregroundMark x1="96433" y1="13959" x2="86367" y2="14129"/>
                        <a14:foregroundMark x1="86367" y1="14129" x2="84700" y2="24196"/>
                        <a14:foregroundMark x1="84700" y1="24196" x2="85200" y2="16497"/>
                        <a14:backgroundMark x1="21333" y1="14552" x2="21333" y2="14552"/>
                        <a14:backgroundMark x1="33000" y1="18613" x2="33000" y2="18613"/>
                        <a14:backgroundMark x1="39967" y1="22589" x2="43900" y2="31810"/>
                        <a14:backgroundMark x1="43900" y1="31810" x2="48167" y2="33333"/>
                        <a14:backgroundMark x1="52967" y1="23942" x2="34567" y2="27073"/>
                        <a14:backgroundMark x1="23600" y1="18105" x2="30233" y2="22589"/>
                        <a14:backgroundMark x1="30233" y1="22589" x2="61267" y2="16920"/>
                        <a14:backgroundMark x1="27100" y1="68951" x2="34433" y2="75212"/>
                        <a14:backgroundMark x1="34433" y1="75212" x2="45333" y2="74027"/>
                        <a14:backgroundMark x1="45333" y1="74027" x2="43567" y2="73689"/>
                        <a14:backgroundMark x1="81433" y1="51269" x2="78400" y2="68190"/>
                        <a14:backgroundMark x1="78400" y1="68190" x2="89600" y2="61929"/>
                        <a14:backgroundMark x1="89600" y1="61929" x2="87700" y2="49915"/>
                      </a14:backgroundRemoval>
                    </a14:imgEffect>
                    <a14:imgEffect>
                      <a14:artisticPhotocopy/>
                    </a14:imgEffect>
                  </a14:imgLayer>
                </a14:imgProps>
              </a:ext>
              <a:ext uri="{28A0092B-C50C-407E-A947-70E740481C1C}">
                <a14:useLocalDpi xmlns:a14="http://schemas.microsoft.com/office/drawing/2010/main" val="0"/>
              </a:ext>
            </a:extLst>
          </a:blip>
          <a:srcRect l="11653" t="18794" r="15311" b="21941"/>
          <a:stretch/>
        </p:blipFill>
        <p:spPr>
          <a:xfrm>
            <a:off x="5" y="4276498"/>
            <a:ext cx="6856889" cy="5629513"/>
          </a:xfrm>
          <a:prstGeom prst="rect">
            <a:avLst/>
          </a:prstGeom>
          <a:noFill/>
        </p:spPr>
      </p:pic>
      <p:sp>
        <p:nvSpPr>
          <p:cNvPr id="40" name="Rectangle 39">
            <a:extLst>
              <a:ext uri="{FF2B5EF4-FFF2-40B4-BE49-F238E27FC236}">
                <a16:creationId xmlns:a16="http://schemas.microsoft.com/office/drawing/2014/main" id="{70980FBA-76D2-4DE3-860C-D578AF183E69}"/>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pic>
        <p:nvPicPr>
          <p:cNvPr id="46" name="Picture 45" descr="Logo, company name&#10;&#10;Description automatically generated">
            <a:extLst>
              <a:ext uri="{FF2B5EF4-FFF2-40B4-BE49-F238E27FC236}">
                <a16:creationId xmlns:a16="http://schemas.microsoft.com/office/drawing/2014/main" id="{164AE7D1-2991-427E-9703-1B1B8E056D9B}"/>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147873" y="3820031"/>
            <a:ext cx="884492" cy="1511543"/>
          </a:xfrm>
          <a:prstGeom prst="rect">
            <a:avLst/>
          </a:prstGeom>
        </p:spPr>
      </p:pic>
      <p:sp>
        <p:nvSpPr>
          <p:cNvPr id="54" name="Rectangle 53">
            <a:extLst>
              <a:ext uri="{FF2B5EF4-FFF2-40B4-BE49-F238E27FC236}">
                <a16:creationId xmlns:a16="http://schemas.microsoft.com/office/drawing/2014/main" id="{88FA6FCE-AF24-4C57-A956-E4EFBCC64FE2}"/>
              </a:ext>
            </a:extLst>
          </p:cNvPr>
          <p:cNvSpPr/>
          <p:nvPr userDrawn="1"/>
        </p:nvSpPr>
        <p:spPr>
          <a:xfrm>
            <a:off x="557876" y="1769734"/>
            <a:ext cx="2712723" cy="6749437"/>
          </a:xfrm>
          <a:prstGeom prst="rect">
            <a:avLst/>
          </a:prstGeom>
          <a:solidFill>
            <a:srgbClr val="E4EC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DK" sz="1013" b="1" dirty="0">
              <a:latin typeface="Calibri" panose="020F0502020204030204" pitchFamily="34" charset="0"/>
            </a:endParaRPr>
          </a:p>
        </p:txBody>
      </p:sp>
      <p:sp>
        <p:nvSpPr>
          <p:cNvPr id="55" name="Rectangle 54">
            <a:extLst>
              <a:ext uri="{FF2B5EF4-FFF2-40B4-BE49-F238E27FC236}">
                <a16:creationId xmlns:a16="http://schemas.microsoft.com/office/drawing/2014/main" id="{F270BA8E-E06D-4C5B-A80E-599834F5769E}"/>
              </a:ext>
            </a:extLst>
          </p:cNvPr>
          <p:cNvSpPr/>
          <p:nvPr userDrawn="1"/>
        </p:nvSpPr>
        <p:spPr>
          <a:xfrm>
            <a:off x="557874" y="1769723"/>
            <a:ext cx="2712723" cy="1001818"/>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DK" sz="1013" b="1" dirty="0">
              <a:latin typeface="Calibri" panose="020F0502020204030204" pitchFamily="34" charset="0"/>
            </a:endParaRPr>
          </a:p>
        </p:txBody>
      </p:sp>
      <p:sp>
        <p:nvSpPr>
          <p:cNvPr id="58" name="Rectangle 57">
            <a:extLst>
              <a:ext uri="{FF2B5EF4-FFF2-40B4-BE49-F238E27FC236}">
                <a16:creationId xmlns:a16="http://schemas.microsoft.com/office/drawing/2014/main" id="{4ACE0E7E-4CF5-4055-934D-9E3FA512F12A}"/>
              </a:ext>
            </a:extLst>
          </p:cNvPr>
          <p:cNvSpPr/>
          <p:nvPr userDrawn="1"/>
        </p:nvSpPr>
        <p:spPr>
          <a:xfrm>
            <a:off x="3538314" y="1769734"/>
            <a:ext cx="2712723" cy="6749437"/>
          </a:xfrm>
          <a:prstGeom prst="rect">
            <a:avLst/>
          </a:prstGeom>
          <a:solidFill>
            <a:srgbClr val="E4EC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DK" sz="1013" b="1" dirty="0">
              <a:latin typeface="Calibri" panose="020F0502020204030204" pitchFamily="34" charset="0"/>
            </a:endParaRPr>
          </a:p>
        </p:txBody>
      </p:sp>
      <p:sp>
        <p:nvSpPr>
          <p:cNvPr id="59" name="Rectangle 58">
            <a:extLst>
              <a:ext uri="{FF2B5EF4-FFF2-40B4-BE49-F238E27FC236}">
                <a16:creationId xmlns:a16="http://schemas.microsoft.com/office/drawing/2014/main" id="{C5EB7090-5778-4076-B677-93DE454541CD}"/>
              </a:ext>
            </a:extLst>
          </p:cNvPr>
          <p:cNvSpPr/>
          <p:nvPr userDrawn="1"/>
        </p:nvSpPr>
        <p:spPr>
          <a:xfrm>
            <a:off x="3538314" y="1769723"/>
            <a:ext cx="2712723" cy="1001818"/>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DK" sz="1013" b="1" dirty="0">
              <a:latin typeface="Calibri" panose="020F0502020204030204" pitchFamily="34" charset="0"/>
            </a:endParaRPr>
          </a:p>
        </p:txBody>
      </p:sp>
      <p:sp>
        <p:nvSpPr>
          <p:cNvPr id="3" name="Title 2">
            <a:extLst>
              <a:ext uri="{FF2B5EF4-FFF2-40B4-BE49-F238E27FC236}">
                <a16:creationId xmlns:a16="http://schemas.microsoft.com/office/drawing/2014/main" id="{16606F62-5816-47D1-82A3-41B3E2753126}"/>
              </a:ext>
            </a:extLst>
          </p:cNvPr>
          <p:cNvSpPr>
            <a:spLocks noGrp="1"/>
          </p:cNvSpPr>
          <p:nvPr>
            <p:ph type="title" hasCustomPrompt="1"/>
          </p:nvPr>
        </p:nvSpPr>
        <p:spPr/>
        <p:txBody>
          <a:bodyPr vert="horz"/>
          <a:lstStyle>
            <a:lvl1pPr>
              <a:defRPr>
                <a:latin typeface="+mj-lt"/>
              </a:defRPr>
            </a:lvl1pPr>
          </a:lstStyle>
          <a:p>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8" name="Text Placeholder 7">
            <a:extLst>
              <a:ext uri="{FF2B5EF4-FFF2-40B4-BE49-F238E27FC236}">
                <a16:creationId xmlns:a16="http://schemas.microsoft.com/office/drawing/2014/main" id="{D973A386-6E94-4493-B29A-5A12A7CA78B3}"/>
              </a:ext>
            </a:extLst>
          </p:cNvPr>
          <p:cNvSpPr>
            <a:spLocks noGrp="1"/>
          </p:cNvSpPr>
          <p:nvPr>
            <p:ph type="body" sz="quarter" idx="12" hasCustomPrompt="1"/>
          </p:nvPr>
        </p:nvSpPr>
        <p:spPr>
          <a:xfrm>
            <a:off x="669415" y="2985475"/>
            <a:ext cx="2486918" cy="5058481"/>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67" name="Text Placeholder 7">
            <a:extLst>
              <a:ext uri="{FF2B5EF4-FFF2-40B4-BE49-F238E27FC236}">
                <a16:creationId xmlns:a16="http://schemas.microsoft.com/office/drawing/2014/main" id="{85E78E05-13B3-4CFD-93D9-9B042F32A49D}"/>
              </a:ext>
            </a:extLst>
          </p:cNvPr>
          <p:cNvSpPr>
            <a:spLocks noGrp="1"/>
          </p:cNvSpPr>
          <p:nvPr>
            <p:ph type="body" sz="quarter" idx="13" hasCustomPrompt="1"/>
          </p:nvPr>
        </p:nvSpPr>
        <p:spPr>
          <a:xfrm>
            <a:off x="3651214" y="3011709"/>
            <a:ext cx="2486918" cy="5058481"/>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47" name="Slide Number Placeholder 2">
            <a:extLst>
              <a:ext uri="{FF2B5EF4-FFF2-40B4-BE49-F238E27FC236}">
                <a16:creationId xmlns:a16="http://schemas.microsoft.com/office/drawing/2014/main" id="{EE2B8CE9-FF79-4FB8-A8F4-4F37471C6705}"/>
              </a:ext>
            </a:extLst>
          </p:cNvPr>
          <p:cNvSpPr>
            <a:spLocks noGrp="1"/>
          </p:cNvSpPr>
          <p:nvPr>
            <p:ph type="sldNum" sz="quarter" idx="4"/>
          </p:nvPr>
        </p:nvSpPr>
        <p:spPr>
          <a:xfrm>
            <a:off x="6353577" y="9219598"/>
            <a:ext cx="189155" cy="227013"/>
          </a:xfrm>
          <a:prstGeom prst="rect">
            <a:avLst/>
          </a:prstGeom>
        </p:spPr>
        <p:txBody>
          <a:bodyPr vert="horz" lIns="91440" tIns="45720" rIns="91440" bIns="45720" rtlCol="0" anchor="ctr"/>
          <a:lstStyle>
            <a:lvl1pPr algn="ctr">
              <a:defRPr sz="506">
                <a:solidFill>
                  <a:schemeClr val="bg1">
                    <a:lumMod val="50000"/>
                  </a:schemeClr>
                </a:solidFill>
                <a:latin typeface="Calibri" panose="020F0502020204030204" pitchFamily="34" charset="0"/>
                <a:cs typeface="Calibri" panose="020F0502020204030204" pitchFamily="34" charset="0"/>
              </a:defRPr>
            </a:lvl1pPr>
          </a:lstStyle>
          <a:p>
            <a:fld id="{7868EBB6-C592-4C38-B797-CBBD52CA1C80}" type="slidenum">
              <a:rPr lang="en-US" smtClean="0"/>
              <a:pPr/>
              <a:t>‹#›</a:t>
            </a:fld>
            <a:endParaRPr lang="en-US" dirty="0"/>
          </a:p>
        </p:txBody>
      </p:sp>
      <p:sp>
        <p:nvSpPr>
          <p:cNvPr id="49" name="Text Placeholder 7">
            <a:extLst>
              <a:ext uri="{FF2B5EF4-FFF2-40B4-BE49-F238E27FC236}">
                <a16:creationId xmlns:a16="http://schemas.microsoft.com/office/drawing/2014/main" id="{5D039C8A-158B-4B96-9AEA-6F1E325C1D4D}"/>
              </a:ext>
            </a:extLst>
          </p:cNvPr>
          <p:cNvSpPr>
            <a:spLocks noGrp="1"/>
          </p:cNvSpPr>
          <p:nvPr>
            <p:ph type="body" sz="quarter" idx="14" hasCustomPrompt="1"/>
          </p:nvPr>
        </p:nvSpPr>
        <p:spPr>
          <a:xfrm>
            <a:off x="1095817" y="1998091"/>
            <a:ext cx="1634114" cy="545100"/>
          </a:xfrm>
        </p:spPr>
        <p:txBody>
          <a:bodyPr/>
          <a:lstStyle>
            <a:lvl1pPr marL="47324" indent="0" algn="ctr">
              <a:buNone/>
              <a:defRPr>
                <a:solidFill>
                  <a:srgbClr val="FFFFFF"/>
                </a:solidFill>
                <a:latin typeface="+mj-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50" name="Text Placeholder 7">
            <a:extLst>
              <a:ext uri="{FF2B5EF4-FFF2-40B4-BE49-F238E27FC236}">
                <a16:creationId xmlns:a16="http://schemas.microsoft.com/office/drawing/2014/main" id="{CD9334EE-D4AB-4B95-B195-FD43BF8B84D1}"/>
              </a:ext>
            </a:extLst>
          </p:cNvPr>
          <p:cNvSpPr>
            <a:spLocks noGrp="1"/>
          </p:cNvSpPr>
          <p:nvPr>
            <p:ph type="body" sz="quarter" idx="15" hasCustomPrompt="1"/>
          </p:nvPr>
        </p:nvSpPr>
        <p:spPr>
          <a:xfrm>
            <a:off x="4074067" y="2017500"/>
            <a:ext cx="1634114" cy="545100"/>
          </a:xfrm>
        </p:spPr>
        <p:txBody>
          <a:bodyPr/>
          <a:lstStyle>
            <a:lvl1pPr marL="47324" indent="0" algn="ctr">
              <a:buNone/>
              <a:defRPr>
                <a:solidFill>
                  <a:srgbClr val="FFFFFF"/>
                </a:solidFill>
                <a:latin typeface="+mj-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grpSp>
        <p:nvGrpSpPr>
          <p:cNvPr id="53" name="Group 52">
            <a:extLst>
              <a:ext uri="{FF2B5EF4-FFF2-40B4-BE49-F238E27FC236}">
                <a16:creationId xmlns:a16="http://schemas.microsoft.com/office/drawing/2014/main" id="{CDF91A32-5C73-43D8-A518-9867826A7685}"/>
              </a:ext>
            </a:extLst>
          </p:cNvPr>
          <p:cNvGrpSpPr/>
          <p:nvPr userDrawn="1"/>
        </p:nvGrpSpPr>
        <p:grpSpPr>
          <a:xfrm>
            <a:off x="6956920" y="78972"/>
            <a:ext cx="2647046" cy="7826319"/>
            <a:chOff x="12367854" y="54665"/>
            <a:chExt cx="4705857" cy="5418221"/>
          </a:xfrm>
        </p:grpSpPr>
        <p:sp>
          <p:nvSpPr>
            <p:cNvPr id="56" name="Rectangle 55">
              <a:extLst>
                <a:ext uri="{FF2B5EF4-FFF2-40B4-BE49-F238E27FC236}">
                  <a16:creationId xmlns:a16="http://schemas.microsoft.com/office/drawing/2014/main" id="{9B2664B4-A147-49A7-9778-982EB63F7C6B}"/>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57" name="Rectangle 56">
              <a:extLst>
                <a:ext uri="{FF2B5EF4-FFF2-40B4-BE49-F238E27FC236}">
                  <a16:creationId xmlns:a16="http://schemas.microsoft.com/office/drawing/2014/main" id="{1C0CCC8A-2510-42C7-9647-F0C0E49616BA}"/>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60" name="Rectangle 59">
              <a:extLst>
                <a:ext uri="{FF2B5EF4-FFF2-40B4-BE49-F238E27FC236}">
                  <a16:creationId xmlns:a16="http://schemas.microsoft.com/office/drawing/2014/main" id="{6348CD72-B0AB-4A43-AB2C-227CE705764E}"/>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61" name="Rectangle 60">
              <a:extLst>
                <a:ext uri="{FF2B5EF4-FFF2-40B4-BE49-F238E27FC236}">
                  <a16:creationId xmlns:a16="http://schemas.microsoft.com/office/drawing/2014/main" id="{47747453-2361-46EB-80C0-239D6765C6CB}"/>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62" name="Rectangle 61">
              <a:extLst>
                <a:ext uri="{FF2B5EF4-FFF2-40B4-BE49-F238E27FC236}">
                  <a16:creationId xmlns:a16="http://schemas.microsoft.com/office/drawing/2014/main" id="{9F75A1D6-19A8-47C9-B804-43859E8C43B6}"/>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63" name="Rectangle 62">
              <a:extLst>
                <a:ext uri="{FF2B5EF4-FFF2-40B4-BE49-F238E27FC236}">
                  <a16:creationId xmlns:a16="http://schemas.microsoft.com/office/drawing/2014/main" id="{2FCB637F-191F-49A8-9BFA-C2B977F12D2A}"/>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64" name="Rectangle 63">
              <a:extLst>
                <a:ext uri="{FF2B5EF4-FFF2-40B4-BE49-F238E27FC236}">
                  <a16:creationId xmlns:a16="http://schemas.microsoft.com/office/drawing/2014/main" id="{CEA3C51F-EAEA-4747-A384-BEB1A3BC3C66}"/>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65" name="Rectangle 64">
              <a:extLst>
                <a:ext uri="{FF2B5EF4-FFF2-40B4-BE49-F238E27FC236}">
                  <a16:creationId xmlns:a16="http://schemas.microsoft.com/office/drawing/2014/main" id="{DD3141E2-FE3E-45AE-BE31-FE95DFA4B2F7}"/>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66" name="Rectangle 65">
              <a:extLst>
                <a:ext uri="{FF2B5EF4-FFF2-40B4-BE49-F238E27FC236}">
                  <a16:creationId xmlns:a16="http://schemas.microsoft.com/office/drawing/2014/main" id="{790D0EB6-C775-4D1D-A604-A17AD5BA63C3}"/>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68" name="Rectangle 67">
              <a:extLst>
                <a:ext uri="{FF2B5EF4-FFF2-40B4-BE49-F238E27FC236}">
                  <a16:creationId xmlns:a16="http://schemas.microsoft.com/office/drawing/2014/main" id="{F8664AF9-11E1-49D6-B77E-0A875B00FE9C}"/>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69" name="Rectangle 68">
              <a:extLst>
                <a:ext uri="{FF2B5EF4-FFF2-40B4-BE49-F238E27FC236}">
                  <a16:creationId xmlns:a16="http://schemas.microsoft.com/office/drawing/2014/main" id="{793D874B-DF96-47EA-AF09-A32E81B72FC8}"/>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70" name="Rectangle 69">
              <a:extLst>
                <a:ext uri="{FF2B5EF4-FFF2-40B4-BE49-F238E27FC236}">
                  <a16:creationId xmlns:a16="http://schemas.microsoft.com/office/drawing/2014/main" id="{7BB594EC-4A7E-43AA-84F1-6B855A1DAD1C}"/>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71" name="Rectangle 70">
              <a:extLst>
                <a:ext uri="{FF2B5EF4-FFF2-40B4-BE49-F238E27FC236}">
                  <a16:creationId xmlns:a16="http://schemas.microsoft.com/office/drawing/2014/main" id="{EA04A745-2BE5-4403-9237-44DFEC1CC976}"/>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72" name="Rectangle 71">
              <a:extLst>
                <a:ext uri="{FF2B5EF4-FFF2-40B4-BE49-F238E27FC236}">
                  <a16:creationId xmlns:a16="http://schemas.microsoft.com/office/drawing/2014/main" id="{BFA13189-ED25-4A4D-A836-C17394E00EBA}"/>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73" name="Rectangle 72">
              <a:extLst>
                <a:ext uri="{FF2B5EF4-FFF2-40B4-BE49-F238E27FC236}">
                  <a16:creationId xmlns:a16="http://schemas.microsoft.com/office/drawing/2014/main" id="{26036E73-F777-40A6-88C5-54B96955AC70}"/>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74" name="Rectangle 73">
              <a:extLst>
                <a:ext uri="{FF2B5EF4-FFF2-40B4-BE49-F238E27FC236}">
                  <a16:creationId xmlns:a16="http://schemas.microsoft.com/office/drawing/2014/main" id="{3AC3586F-04BD-4D2A-8820-6BECB642AD58}"/>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75" name="Rectangle 74">
              <a:extLst>
                <a:ext uri="{FF2B5EF4-FFF2-40B4-BE49-F238E27FC236}">
                  <a16:creationId xmlns:a16="http://schemas.microsoft.com/office/drawing/2014/main" id="{3FE3F879-2A63-4D59-9DEB-8BDB47B576B3}"/>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76" name="Rectangle 75">
              <a:extLst>
                <a:ext uri="{FF2B5EF4-FFF2-40B4-BE49-F238E27FC236}">
                  <a16:creationId xmlns:a16="http://schemas.microsoft.com/office/drawing/2014/main" id="{311962B4-02DC-49A2-B321-44EB2437859A}"/>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pic>
        <p:nvPicPr>
          <p:cNvPr id="36" name="Picture 48">
            <a:extLst>
              <a:ext uri="{FF2B5EF4-FFF2-40B4-BE49-F238E27FC236}">
                <a16:creationId xmlns:a16="http://schemas.microsoft.com/office/drawing/2014/main" id="{F90196EB-E69C-4C24-9A19-95F77BCFF9DF}"/>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6012549" y="457923"/>
            <a:ext cx="588063" cy="1004962"/>
          </a:xfrm>
          <a:prstGeom prst="rect">
            <a:avLst/>
          </a:prstGeom>
        </p:spPr>
      </p:pic>
      <p:sp>
        <p:nvSpPr>
          <p:cNvPr id="2" name="Copyright">
            <a:extLst>
              <a:ext uri="{FF2B5EF4-FFF2-40B4-BE49-F238E27FC236}">
                <a16:creationId xmlns:a16="http://schemas.microsoft.com/office/drawing/2014/main" id="{1F172122-6D31-9754-8E99-CC9DFCC71F92}"/>
              </a:ext>
            </a:extLst>
          </p:cNvPr>
          <p:cNvSpPr txBox="1"/>
          <p:nvPr userDrawn="1"/>
        </p:nvSpPr>
        <p:spPr>
          <a:xfrm>
            <a:off x="324626" y="9612821"/>
            <a:ext cx="2887861" cy="77842"/>
          </a:xfrm>
          <a:prstGeom prst="rect">
            <a:avLst/>
          </a:prstGeom>
          <a:noFill/>
        </p:spPr>
        <p:txBody>
          <a:bodyPr wrap="square" lIns="0" tIns="0" rIns="0" bIns="0" rtlCol="0" anchor="t">
            <a:spAutoFit/>
          </a:bodyPr>
          <a:lstStyle/>
          <a:p>
            <a:r>
              <a:rPr lang="en-US" sz="506" noProof="0" dirty="0">
                <a:solidFill>
                  <a:schemeClr val="bg1">
                    <a:lumMod val="50000"/>
                  </a:schemeClr>
                </a:solidFill>
                <a:latin typeface="Calibri" panose="020F0502020204030204" pitchFamily="34" charset="0"/>
              </a:rPr>
              <a:t>Water Valley Denmark</a:t>
            </a:r>
          </a:p>
        </p:txBody>
      </p:sp>
    </p:spTree>
    <p:extLst>
      <p:ext uri="{BB962C8B-B14F-4D97-AF65-F5344CB8AC3E}">
        <p14:creationId xmlns:p14="http://schemas.microsoft.com/office/powerpoint/2010/main" val="3094685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tekstboks - Venstre">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5D18604-3F65-4816-B5A0-7650C51159A1}"/>
              </a:ext>
            </a:extLst>
          </p:cNvPr>
          <p:cNvGraphicFramePr>
            <a:graphicFrameLocks noChangeAspect="1"/>
          </p:cNvGraphicFramePr>
          <p:nvPr userDrawn="1">
            <p:custDataLst>
              <p:tags r:id="rId1"/>
            </p:custDataLst>
            <p:extLst>
              <p:ext uri="{D42A27DB-BD31-4B8C-83A1-F6EECF244321}">
                <p14:modId xmlns:p14="http://schemas.microsoft.com/office/powerpoint/2010/main" val="3558924180"/>
              </p:ext>
            </p:extLst>
          </p:nvPr>
        </p:nvGraphicFramePr>
        <p:xfrm>
          <a:off x="897" y="2302"/>
          <a:ext cx="893" cy="2292"/>
        </p:xfrm>
        <a:graphic>
          <a:graphicData uri="http://schemas.openxmlformats.org/presentationml/2006/ole">
            <mc:AlternateContent xmlns:mc="http://schemas.openxmlformats.org/markup-compatibility/2006">
              <mc:Choice xmlns:v="urn:schemas-microsoft-com:vml" Requires="v">
                <p:oleObj name="think-cell Slide" r:id="rId3" imgW="180" imgH="180" progId="TCLayout.ActiveDocument.1">
                  <p:embed/>
                </p:oleObj>
              </mc:Choice>
              <mc:Fallback>
                <p:oleObj name="think-cell Slide" r:id="rId3" imgW="180" imgH="180" progId="TCLayout.ActiveDocument.1">
                  <p:embed/>
                  <p:pic>
                    <p:nvPicPr>
                      <p:cNvPr id="5" name="Object 4" hidden="1">
                        <a:extLst>
                          <a:ext uri="{FF2B5EF4-FFF2-40B4-BE49-F238E27FC236}">
                            <a16:creationId xmlns:a16="http://schemas.microsoft.com/office/drawing/2014/main" id="{05D18604-3F65-4816-B5A0-7650C51159A1}"/>
                          </a:ext>
                        </a:extLst>
                      </p:cNvPr>
                      <p:cNvPicPr/>
                      <p:nvPr/>
                    </p:nvPicPr>
                    <p:blipFill>
                      <a:blip r:embed="rId4"/>
                      <a:stretch>
                        <a:fillRect/>
                      </a:stretch>
                    </p:blipFill>
                    <p:spPr>
                      <a:xfrm>
                        <a:off x="897" y="2302"/>
                        <a:ext cx="893" cy="2292"/>
                      </a:xfrm>
                      <a:prstGeom prst="rect">
                        <a:avLst/>
                      </a:prstGeom>
                    </p:spPr>
                  </p:pic>
                </p:oleObj>
              </mc:Fallback>
            </mc:AlternateContent>
          </a:graphicData>
        </a:graphic>
      </p:graphicFrame>
      <p:pic>
        <p:nvPicPr>
          <p:cNvPr id="48" name="Picture 47">
            <a:extLst>
              <a:ext uri="{FF2B5EF4-FFF2-40B4-BE49-F238E27FC236}">
                <a16:creationId xmlns:a16="http://schemas.microsoft.com/office/drawing/2014/main" id="{913E8D39-5AF3-404D-9849-DFC629A5CEDE}"/>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11865" t="9427" r="15679" b="22188"/>
          <a:stretch/>
        </p:blipFill>
        <p:spPr>
          <a:xfrm>
            <a:off x="3" y="3364000"/>
            <a:ext cx="6851009" cy="6542002"/>
          </a:xfrm>
          <a:prstGeom prst="rect">
            <a:avLst/>
          </a:prstGeom>
          <a:noFill/>
        </p:spPr>
      </p:pic>
      <p:sp>
        <p:nvSpPr>
          <p:cNvPr id="40" name="Rectangle 39">
            <a:extLst>
              <a:ext uri="{FF2B5EF4-FFF2-40B4-BE49-F238E27FC236}">
                <a16:creationId xmlns:a16="http://schemas.microsoft.com/office/drawing/2014/main" id="{70980FBA-76D2-4DE3-860C-D578AF183E69}"/>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pic>
        <p:nvPicPr>
          <p:cNvPr id="46" name="Picture 45" descr="Logo, company name&#10;&#10;Description automatically generated">
            <a:extLst>
              <a:ext uri="{FF2B5EF4-FFF2-40B4-BE49-F238E27FC236}">
                <a16:creationId xmlns:a16="http://schemas.microsoft.com/office/drawing/2014/main" id="{164AE7D1-2991-427E-9703-1B1B8E056D9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147873" y="3820031"/>
            <a:ext cx="884492" cy="1511543"/>
          </a:xfrm>
          <a:prstGeom prst="rect">
            <a:avLst/>
          </a:prstGeom>
        </p:spPr>
      </p:pic>
      <p:sp>
        <p:nvSpPr>
          <p:cNvPr id="59" name="Rectangle 58">
            <a:extLst>
              <a:ext uri="{FF2B5EF4-FFF2-40B4-BE49-F238E27FC236}">
                <a16:creationId xmlns:a16="http://schemas.microsoft.com/office/drawing/2014/main" id="{3DFDD223-879F-4A23-A0B3-1F3E1F0CFD44}"/>
              </a:ext>
            </a:extLst>
          </p:cNvPr>
          <p:cNvSpPr/>
          <p:nvPr userDrawn="1"/>
        </p:nvSpPr>
        <p:spPr>
          <a:xfrm>
            <a:off x="557876" y="1769734"/>
            <a:ext cx="2712723" cy="6749437"/>
          </a:xfrm>
          <a:prstGeom prst="rect">
            <a:avLst/>
          </a:prstGeom>
          <a:solidFill>
            <a:srgbClr val="E4ECE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DK" sz="1013" b="1" dirty="0">
              <a:latin typeface="Calibri" panose="020F0502020204030204" pitchFamily="34" charset="0"/>
            </a:endParaRPr>
          </a:p>
        </p:txBody>
      </p:sp>
      <p:sp>
        <p:nvSpPr>
          <p:cNvPr id="2" name="Title 1">
            <a:extLst>
              <a:ext uri="{FF2B5EF4-FFF2-40B4-BE49-F238E27FC236}">
                <a16:creationId xmlns:a16="http://schemas.microsoft.com/office/drawing/2014/main" id="{5507781F-8D19-4448-9E82-C905DBD9B2D2}"/>
              </a:ext>
            </a:extLst>
          </p:cNvPr>
          <p:cNvSpPr>
            <a:spLocks noGrp="1"/>
          </p:cNvSpPr>
          <p:nvPr>
            <p:ph type="title" hasCustomPrompt="1"/>
          </p:nvPr>
        </p:nvSpPr>
        <p:spPr>
          <a:xfrm>
            <a:off x="4553615" y="1769723"/>
            <a:ext cx="1591100" cy="1196000"/>
          </a:xfrm>
        </p:spPr>
        <p:txBody>
          <a:bodyPr vert="horz"/>
          <a:lstStyle>
            <a:lvl1pPr algn="ctr">
              <a:defRPr b="1" i="0">
                <a:solidFill>
                  <a:schemeClr val="tx1"/>
                </a:solidFill>
                <a:latin typeface="+mj-lt"/>
              </a:defRPr>
            </a:lvl1pPr>
          </a:lstStyle>
          <a:p>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6" name="Text Placeholder 5">
            <a:extLst>
              <a:ext uri="{FF2B5EF4-FFF2-40B4-BE49-F238E27FC236}">
                <a16:creationId xmlns:a16="http://schemas.microsoft.com/office/drawing/2014/main" id="{A531AB3B-1003-430B-80C3-69EFB5BC5532}"/>
              </a:ext>
            </a:extLst>
          </p:cNvPr>
          <p:cNvSpPr>
            <a:spLocks noGrp="1"/>
          </p:cNvSpPr>
          <p:nvPr>
            <p:ph type="body" sz="quarter" idx="10" hasCustomPrompt="1"/>
          </p:nvPr>
        </p:nvSpPr>
        <p:spPr>
          <a:xfrm>
            <a:off x="635060" y="2069875"/>
            <a:ext cx="2558355" cy="6269214"/>
          </a:xfrm>
        </p:spPr>
        <p:txBody>
          <a:bodyPr/>
          <a:lstStyle>
            <a:lvl1pPr marL="47324" indent="0">
              <a:buNone/>
              <a:defRPr/>
            </a:lvl1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49" name="Slide Number Placeholder 2">
            <a:extLst>
              <a:ext uri="{FF2B5EF4-FFF2-40B4-BE49-F238E27FC236}">
                <a16:creationId xmlns:a16="http://schemas.microsoft.com/office/drawing/2014/main" id="{B00F36CE-241B-4DE5-AE9D-6059685FF01F}"/>
              </a:ext>
            </a:extLst>
          </p:cNvPr>
          <p:cNvSpPr>
            <a:spLocks noGrp="1"/>
          </p:cNvSpPr>
          <p:nvPr>
            <p:ph type="sldNum" sz="quarter" idx="4"/>
          </p:nvPr>
        </p:nvSpPr>
        <p:spPr>
          <a:xfrm>
            <a:off x="6353577" y="9219598"/>
            <a:ext cx="189155" cy="227013"/>
          </a:xfrm>
          <a:prstGeom prst="rect">
            <a:avLst/>
          </a:prstGeom>
        </p:spPr>
        <p:txBody>
          <a:bodyPr vert="horz" lIns="91440" tIns="45720" rIns="91440" bIns="45720" rtlCol="0" anchor="ctr"/>
          <a:lstStyle>
            <a:lvl1pPr algn="ctr">
              <a:defRPr sz="506">
                <a:solidFill>
                  <a:schemeClr val="bg1">
                    <a:lumMod val="50000"/>
                  </a:schemeClr>
                </a:solidFill>
                <a:latin typeface="Calibri" panose="020F0502020204030204" pitchFamily="34" charset="0"/>
                <a:cs typeface="Calibri" panose="020F0502020204030204" pitchFamily="34" charset="0"/>
              </a:defRPr>
            </a:lvl1pPr>
          </a:lstStyle>
          <a:p>
            <a:fld id="{7868EBB6-C592-4C38-B797-CBBD52CA1C80}" type="slidenum">
              <a:rPr lang="en-US" smtClean="0"/>
              <a:pPr/>
              <a:t>‹#›</a:t>
            </a:fld>
            <a:endParaRPr lang="en-US" dirty="0"/>
          </a:p>
        </p:txBody>
      </p:sp>
      <p:grpSp>
        <p:nvGrpSpPr>
          <p:cNvPr id="50" name="Group 49">
            <a:extLst>
              <a:ext uri="{FF2B5EF4-FFF2-40B4-BE49-F238E27FC236}">
                <a16:creationId xmlns:a16="http://schemas.microsoft.com/office/drawing/2014/main" id="{046E5162-9DE2-45CD-BE24-7632A1B29898}"/>
              </a:ext>
            </a:extLst>
          </p:cNvPr>
          <p:cNvGrpSpPr/>
          <p:nvPr userDrawn="1"/>
        </p:nvGrpSpPr>
        <p:grpSpPr>
          <a:xfrm>
            <a:off x="6956920" y="78972"/>
            <a:ext cx="2647046" cy="7826319"/>
            <a:chOff x="12367854" y="54665"/>
            <a:chExt cx="4705857" cy="5418221"/>
          </a:xfrm>
        </p:grpSpPr>
        <p:sp>
          <p:nvSpPr>
            <p:cNvPr id="51" name="Rectangle 50">
              <a:extLst>
                <a:ext uri="{FF2B5EF4-FFF2-40B4-BE49-F238E27FC236}">
                  <a16:creationId xmlns:a16="http://schemas.microsoft.com/office/drawing/2014/main" id="{ECA8E76B-AC7F-4603-BF10-029BEAF8C348}"/>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52" name="Rectangle 51">
              <a:extLst>
                <a:ext uri="{FF2B5EF4-FFF2-40B4-BE49-F238E27FC236}">
                  <a16:creationId xmlns:a16="http://schemas.microsoft.com/office/drawing/2014/main" id="{2D138088-464F-42BC-9392-47ADC7A372DF}"/>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53" name="Rectangle 52">
              <a:extLst>
                <a:ext uri="{FF2B5EF4-FFF2-40B4-BE49-F238E27FC236}">
                  <a16:creationId xmlns:a16="http://schemas.microsoft.com/office/drawing/2014/main" id="{AE332D34-4BDE-4836-B72E-5343AE320C1B}"/>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54" name="Rectangle 53">
              <a:extLst>
                <a:ext uri="{FF2B5EF4-FFF2-40B4-BE49-F238E27FC236}">
                  <a16:creationId xmlns:a16="http://schemas.microsoft.com/office/drawing/2014/main" id="{AEC20A36-4E1F-4D36-9718-EFB32FB38598}"/>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58" name="Rectangle 57">
              <a:extLst>
                <a:ext uri="{FF2B5EF4-FFF2-40B4-BE49-F238E27FC236}">
                  <a16:creationId xmlns:a16="http://schemas.microsoft.com/office/drawing/2014/main" id="{79CC1A04-7737-42DE-851F-6D5BA6F0B0A0}"/>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60" name="Rectangle 59">
              <a:extLst>
                <a:ext uri="{FF2B5EF4-FFF2-40B4-BE49-F238E27FC236}">
                  <a16:creationId xmlns:a16="http://schemas.microsoft.com/office/drawing/2014/main" id="{A8E9200F-2C26-4BDC-9216-BEE7083CF9DA}"/>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61" name="Rectangle 60">
              <a:extLst>
                <a:ext uri="{FF2B5EF4-FFF2-40B4-BE49-F238E27FC236}">
                  <a16:creationId xmlns:a16="http://schemas.microsoft.com/office/drawing/2014/main" id="{3926C8E3-EBD1-443D-A47B-E560347DD8B3}"/>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63" name="Rectangle 62">
              <a:extLst>
                <a:ext uri="{FF2B5EF4-FFF2-40B4-BE49-F238E27FC236}">
                  <a16:creationId xmlns:a16="http://schemas.microsoft.com/office/drawing/2014/main" id="{779C12DE-41E7-44C9-B427-81C96FE17DF5}"/>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64" name="Rectangle 63">
              <a:extLst>
                <a:ext uri="{FF2B5EF4-FFF2-40B4-BE49-F238E27FC236}">
                  <a16:creationId xmlns:a16="http://schemas.microsoft.com/office/drawing/2014/main" id="{EE597DFE-E7D4-4B72-865E-BD7F82D5FB3F}"/>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65" name="Rectangle 64">
              <a:extLst>
                <a:ext uri="{FF2B5EF4-FFF2-40B4-BE49-F238E27FC236}">
                  <a16:creationId xmlns:a16="http://schemas.microsoft.com/office/drawing/2014/main" id="{9B3F359B-89BB-496E-8B44-AB1DECAD4055}"/>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66" name="Rectangle 65">
              <a:extLst>
                <a:ext uri="{FF2B5EF4-FFF2-40B4-BE49-F238E27FC236}">
                  <a16:creationId xmlns:a16="http://schemas.microsoft.com/office/drawing/2014/main" id="{8078FBD3-40EF-4E2E-BFF3-0A40B7FB5DEC}"/>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67" name="Rectangle 66">
              <a:extLst>
                <a:ext uri="{FF2B5EF4-FFF2-40B4-BE49-F238E27FC236}">
                  <a16:creationId xmlns:a16="http://schemas.microsoft.com/office/drawing/2014/main" id="{271CB4B9-B9C5-4BF4-AAE7-03E7E3F764FA}"/>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68" name="Rectangle 67">
              <a:extLst>
                <a:ext uri="{FF2B5EF4-FFF2-40B4-BE49-F238E27FC236}">
                  <a16:creationId xmlns:a16="http://schemas.microsoft.com/office/drawing/2014/main" id="{9A1FB971-9A83-4D91-A334-14478B342DB7}"/>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69" name="Rectangle 68">
              <a:extLst>
                <a:ext uri="{FF2B5EF4-FFF2-40B4-BE49-F238E27FC236}">
                  <a16:creationId xmlns:a16="http://schemas.microsoft.com/office/drawing/2014/main" id="{9EE05C17-EF16-4E97-AA5F-500455C61848}"/>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70" name="Rectangle 69">
              <a:extLst>
                <a:ext uri="{FF2B5EF4-FFF2-40B4-BE49-F238E27FC236}">
                  <a16:creationId xmlns:a16="http://schemas.microsoft.com/office/drawing/2014/main" id="{5ECA0F8D-0802-443D-ABC2-7E6236DAE027}"/>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71" name="Rectangle 70">
              <a:extLst>
                <a:ext uri="{FF2B5EF4-FFF2-40B4-BE49-F238E27FC236}">
                  <a16:creationId xmlns:a16="http://schemas.microsoft.com/office/drawing/2014/main" id="{74BC536C-116B-4B1A-A881-0DE9A96F04C6}"/>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72" name="Rectangle 71">
              <a:extLst>
                <a:ext uri="{FF2B5EF4-FFF2-40B4-BE49-F238E27FC236}">
                  <a16:creationId xmlns:a16="http://schemas.microsoft.com/office/drawing/2014/main" id="{2F60619D-7EA5-45FA-8F52-4F72977C5A62}"/>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73" name="Rectangle 72">
              <a:extLst>
                <a:ext uri="{FF2B5EF4-FFF2-40B4-BE49-F238E27FC236}">
                  <a16:creationId xmlns:a16="http://schemas.microsoft.com/office/drawing/2014/main" id="{04CD3B8C-66F4-493C-A156-A2C4AA627F51}"/>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pic>
        <p:nvPicPr>
          <p:cNvPr id="30" name="Picture 48">
            <a:extLst>
              <a:ext uri="{FF2B5EF4-FFF2-40B4-BE49-F238E27FC236}">
                <a16:creationId xmlns:a16="http://schemas.microsoft.com/office/drawing/2014/main" id="{777724E6-817C-4105-9FE0-0FA613F658BB}"/>
              </a:ext>
            </a:extLst>
          </p:cNvPr>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6012549" y="457923"/>
            <a:ext cx="588063" cy="1004962"/>
          </a:xfrm>
          <a:prstGeom prst="rect">
            <a:avLst/>
          </a:prstGeom>
        </p:spPr>
      </p:pic>
      <p:sp>
        <p:nvSpPr>
          <p:cNvPr id="3" name="Copyright">
            <a:extLst>
              <a:ext uri="{FF2B5EF4-FFF2-40B4-BE49-F238E27FC236}">
                <a16:creationId xmlns:a16="http://schemas.microsoft.com/office/drawing/2014/main" id="{810C6C36-85A0-7FA4-9A26-EAD2A80E1E73}"/>
              </a:ext>
            </a:extLst>
          </p:cNvPr>
          <p:cNvSpPr txBox="1"/>
          <p:nvPr userDrawn="1"/>
        </p:nvSpPr>
        <p:spPr>
          <a:xfrm>
            <a:off x="324626" y="9612821"/>
            <a:ext cx="2887861" cy="77842"/>
          </a:xfrm>
          <a:prstGeom prst="rect">
            <a:avLst/>
          </a:prstGeom>
          <a:noFill/>
        </p:spPr>
        <p:txBody>
          <a:bodyPr wrap="square" lIns="0" tIns="0" rIns="0" bIns="0" rtlCol="0" anchor="t">
            <a:spAutoFit/>
          </a:bodyPr>
          <a:lstStyle/>
          <a:p>
            <a:r>
              <a:rPr lang="en-US" sz="506" noProof="0" dirty="0">
                <a:solidFill>
                  <a:schemeClr val="bg1">
                    <a:lumMod val="50000"/>
                  </a:schemeClr>
                </a:solidFill>
                <a:latin typeface="Calibri" panose="020F0502020204030204" pitchFamily="34" charset="0"/>
              </a:rPr>
              <a:t>Water Valley Denmark</a:t>
            </a:r>
          </a:p>
        </p:txBody>
      </p:sp>
    </p:spTree>
    <p:extLst>
      <p:ext uri="{BB962C8B-B14F-4D97-AF65-F5344CB8AC3E}">
        <p14:creationId xmlns:p14="http://schemas.microsoft.com/office/powerpoint/2010/main" val="1973321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tekstboks - Højre">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5D18604-3F65-4816-B5A0-7650C51159A1}"/>
              </a:ext>
            </a:extLst>
          </p:cNvPr>
          <p:cNvGraphicFramePr>
            <a:graphicFrameLocks noChangeAspect="1"/>
          </p:cNvGraphicFramePr>
          <p:nvPr userDrawn="1">
            <p:custDataLst>
              <p:tags r:id="rId1"/>
            </p:custDataLst>
            <p:extLst>
              <p:ext uri="{D42A27DB-BD31-4B8C-83A1-F6EECF244321}">
                <p14:modId xmlns:p14="http://schemas.microsoft.com/office/powerpoint/2010/main" val="2428988910"/>
              </p:ext>
            </p:extLst>
          </p:nvPr>
        </p:nvGraphicFramePr>
        <p:xfrm>
          <a:off x="897" y="2302"/>
          <a:ext cx="893" cy="2292"/>
        </p:xfrm>
        <a:graphic>
          <a:graphicData uri="http://schemas.openxmlformats.org/presentationml/2006/ole">
            <mc:AlternateContent xmlns:mc="http://schemas.openxmlformats.org/markup-compatibility/2006">
              <mc:Choice xmlns:v="urn:schemas-microsoft-com:vml" Requires="v">
                <p:oleObj name="think-cell Slide" r:id="rId3" imgW="180" imgH="180" progId="TCLayout.ActiveDocument.1">
                  <p:embed/>
                </p:oleObj>
              </mc:Choice>
              <mc:Fallback>
                <p:oleObj name="think-cell Slide" r:id="rId3" imgW="180" imgH="180" progId="TCLayout.ActiveDocument.1">
                  <p:embed/>
                  <p:pic>
                    <p:nvPicPr>
                      <p:cNvPr id="5" name="Object 4" hidden="1">
                        <a:extLst>
                          <a:ext uri="{FF2B5EF4-FFF2-40B4-BE49-F238E27FC236}">
                            <a16:creationId xmlns:a16="http://schemas.microsoft.com/office/drawing/2014/main" id="{05D18604-3F65-4816-B5A0-7650C51159A1}"/>
                          </a:ext>
                        </a:extLst>
                      </p:cNvPr>
                      <p:cNvPicPr/>
                      <p:nvPr/>
                    </p:nvPicPr>
                    <p:blipFill>
                      <a:blip r:embed="rId4"/>
                      <a:stretch>
                        <a:fillRect/>
                      </a:stretch>
                    </p:blipFill>
                    <p:spPr>
                      <a:xfrm>
                        <a:off x="897" y="2302"/>
                        <a:ext cx="893" cy="2292"/>
                      </a:xfrm>
                      <a:prstGeom prst="rect">
                        <a:avLst/>
                      </a:prstGeom>
                    </p:spPr>
                  </p:pic>
                </p:oleObj>
              </mc:Fallback>
            </mc:AlternateContent>
          </a:graphicData>
        </a:graphic>
      </p:graphicFrame>
      <p:pic>
        <p:nvPicPr>
          <p:cNvPr id="52" name="Picture 51">
            <a:extLst>
              <a:ext uri="{FF2B5EF4-FFF2-40B4-BE49-F238E27FC236}">
                <a16:creationId xmlns:a16="http://schemas.microsoft.com/office/drawing/2014/main" id="{E22C18B8-5320-4D0A-A47F-4AB5E80377A0}"/>
              </a:ext>
            </a:extLst>
          </p:cNvPr>
          <p:cNvPicPr>
            <a:picLocks noChangeAspect="1"/>
          </p:cNvPicPr>
          <p:nvPr userDrawn="1"/>
        </p:nvPicPr>
        <p:blipFill rotWithShape="1">
          <a:blip r:embed="rId5">
            <a:extLst>
              <a:ext uri="{28A0092B-C50C-407E-A947-70E740481C1C}">
                <a14:useLocalDpi xmlns:a14="http://schemas.microsoft.com/office/drawing/2010/main" val="0"/>
              </a:ext>
            </a:extLst>
          </a:blip>
          <a:srcRect l="11865" t="9427" r="15679" b="22188"/>
          <a:stretch/>
        </p:blipFill>
        <p:spPr>
          <a:xfrm>
            <a:off x="3" y="3364000"/>
            <a:ext cx="6851009" cy="6542002"/>
          </a:xfrm>
          <a:prstGeom prst="rect">
            <a:avLst/>
          </a:prstGeom>
          <a:noFill/>
        </p:spPr>
      </p:pic>
      <p:sp>
        <p:nvSpPr>
          <p:cNvPr id="40" name="Rectangle 39">
            <a:extLst>
              <a:ext uri="{FF2B5EF4-FFF2-40B4-BE49-F238E27FC236}">
                <a16:creationId xmlns:a16="http://schemas.microsoft.com/office/drawing/2014/main" id="{70980FBA-76D2-4DE3-860C-D578AF183E69}"/>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pic>
        <p:nvPicPr>
          <p:cNvPr id="46" name="Picture 45" descr="Logo, company name&#10;&#10;Description automatically generated">
            <a:extLst>
              <a:ext uri="{FF2B5EF4-FFF2-40B4-BE49-F238E27FC236}">
                <a16:creationId xmlns:a16="http://schemas.microsoft.com/office/drawing/2014/main" id="{164AE7D1-2991-427E-9703-1B1B8E056D9B}"/>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147873" y="3820031"/>
            <a:ext cx="884492" cy="1511543"/>
          </a:xfrm>
          <a:prstGeom prst="rect">
            <a:avLst/>
          </a:prstGeom>
        </p:spPr>
      </p:pic>
      <p:sp>
        <p:nvSpPr>
          <p:cNvPr id="51" name="Rectangle 50">
            <a:extLst>
              <a:ext uri="{FF2B5EF4-FFF2-40B4-BE49-F238E27FC236}">
                <a16:creationId xmlns:a16="http://schemas.microsoft.com/office/drawing/2014/main" id="{C9C7C81B-CD32-42B0-8FDE-BB5DFEBB128E}"/>
              </a:ext>
            </a:extLst>
          </p:cNvPr>
          <p:cNvSpPr/>
          <p:nvPr userDrawn="1"/>
        </p:nvSpPr>
        <p:spPr>
          <a:xfrm>
            <a:off x="3468857" y="1769733"/>
            <a:ext cx="2712723" cy="6749437"/>
          </a:xfrm>
          <a:prstGeom prst="rect">
            <a:avLst/>
          </a:prstGeom>
          <a:solidFill>
            <a:srgbClr val="E4ECE8">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DK" sz="1013" b="1" dirty="0">
              <a:latin typeface="Calibri" panose="020F0502020204030204" pitchFamily="34" charset="0"/>
            </a:endParaRPr>
          </a:p>
        </p:txBody>
      </p:sp>
      <p:sp>
        <p:nvSpPr>
          <p:cNvPr id="60" name="Slide Number Placeholder 2">
            <a:extLst>
              <a:ext uri="{FF2B5EF4-FFF2-40B4-BE49-F238E27FC236}">
                <a16:creationId xmlns:a16="http://schemas.microsoft.com/office/drawing/2014/main" id="{63C22B11-E072-445B-B3D8-146A07D44632}"/>
              </a:ext>
            </a:extLst>
          </p:cNvPr>
          <p:cNvSpPr>
            <a:spLocks noGrp="1"/>
          </p:cNvSpPr>
          <p:nvPr>
            <p:ph type="sldNum" sz="quarter" idx="4"/>
          </p:nvPr>
        </p:nvSpPr>
        <p:spPr>
          <a:xfrm>
            <a:off x="6353577" y="9219598"/>
            <a:ext cx="189155" cy="227013"/>
          </a:xfrm>
          <a:prstGeom prst="rect">
            <a:avLst/>
          </a:prstGeom>
        </p:spPr>
        <p:txBody>
          <a:bodyPr vert="horz" lIns="91440" tIns="45720" rIns="91440" bIns="45720" rtlCol="0" anchor="ctr"/>
          <a:lstStyle>
            <a:lvl1pPr algn="ctr">
              <a:defRPr sz="506">
                <a:solidFill>
                  <a:schemeClr val="bg1">
                    <a:lumMod val="50000"/>
                  </a:schemeClr>
                </a:solidFill>
                <a:latin typeface="Calibri" panose="020F0502020204030204" pitchFamily="34" charset="0"/>
                <a:cs typeface="Calibri" panose="020F0502020204030204" pitchFamily="34" charset="0"/>
              </a:defRPr>
            </a:lvl1pPr>
          </a:lstStyle>
          <a:p>
            <a:fld id="{7868EBB6-C592-4C38-B797-CBBD52CA1C80}" type="slidenum">
              <a:rPr lang="en-US" smtClean="0"/>
              <a:pPr/>
              <a:t>‹#›</a:t>
            </a:fld>
            <a:endParaRPr lang="en-US" dirty="0"/>
          </a:p>
        </p:txBody>
      </p:sp>
      <p:sp>
        <p:nvSpPr>
          <p:cNvPr id="13" name="Text Placeholder 12">
            <a:extLst>
              <a:ext uri="{FF2B5EF4-FFF2-40B4-BE49-F238E27FC236}">
                <a16:creationId xmlns:a16="http://schemas.microsoft.com/office/drawing/2014/main" id="{997358D8-6198-4D15-AB6F-92D0010FA274}"/>
              </a:ext>
            </a:extLst>
          </p:cNvPr>
          <p:cNvSpPr>
            <a:spLocks noGrp="1"/>
          </p:cNvSpPr>
          <p:nvPr>
            <p:ph type="body" sz="quarter" idx="10" hasCustomPrompt="1"/>
          </p:nvPr>
        </p:nvSpPr>
        <p:spPr>
          <a:xfrm>
            <a:off x="3574169" y="2047676"/>
            <a:ext cx="2502098" cy="6193542"/>
          </a:xfrm>
        </p:spPr>
        <p:txBody>
          <a:bodyPr/>
          <a:lstStyle>
            <a:lvl1pPr marL="47324" indent="0">
              <a:buNone/>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50" name="Title 1">
            <a:extLst>
              <a:ext uri="{FF2B5EF4-FFF2-40B4-BE49-F238E27FC236}">
                <a16:creationId xmlns:a16="http://schemas.microsoft.com/office/drawing/2014/main" id="{17A6FEAA-FE43-4CD9-9413-F9ABDB6CE068}"/>
              </a:ext>
            </a:extLst>
          </p:cNvPr>
          <p:cNvSpPr>
            <a:spLocks noGrp="1"/>
          </p:cNvSpPr>
          <p:nvPr>
            <p:ph type="title" hasCustomPrompt="1"/>
          </p:nvPr>
        </p:nvSpPr>
        <p:spPr>
          <a:xfrm>
            <a:off x="676425" y="1769722"/>
            <a:ext cx="1562416" cy="1196000"/>
          </a:xfrm>
        </p:spPr>
        <p:txBody>
          <a:bodyPr vert="horz"/>
          <a:lstStyle>
            <a:lvl1pPr algn="ctr">
              <a:defRPr b="1" i="0">
                <a:solidFill>
                  <a:schemeClr val="tx1"/>
                </a:solidFill>
                <a:latin typeface="+mj-lt"/>
              </a:defRPr>
            </a:lvl1pPr>
          </a:lstStyle>
          <a:p>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53" name="Copyright">
            <a:extLst>
              <a:ext uri="{FF2B5EF4-FFF2-40B4-BE49-F238E27FC236}">
                <a16:creationId xmlns:a16="http://schemas.microsoft.com/office/drawing/2014/main" id="{B09D9612-1541-40F6-BB14-69B2DE207841}"/>
              </a:ext>
            </a:extLst>
          </p:cNvPr>
          <p:cNvSpPr txBox="1"/>
          <p:nvPr userDrawn="1"/>
        </p:nvSpPr>
        <p:spPr>
          <a:xfrm>
            <a:off x="324626" y="9612821"/>
            <a:ext cx="2887861" cy="77842"/>
          </a:xfrm>
          <a:prstGeom prst="rect">
            <a:avLst/>
          </a:prstGeom>
          <a:noFill/>
        </p:spPr>
        <p:txBody>
          <a:bodyPr wrap="square" lIns="0" tIns="0" rIns="0" bIns="0" rtlCol="0" anchor="t">
            <a:spAutoFit/>
          </a:bodyPr>
          <a:lstStyle/>
          <a:p>
            <a:r>
              <a:rPr lang="en-US" sz="506" noProof="0" dirty="0">
                <a:solidFill>
                  <a:srgbClr val="FFFFFF"/>
                </a:solidFill>
                <a:latin typeface="Calibri" panose="020F0502020204030204" pitchFamily="34" charset="0"/>
              </a:rPr>
              <a:t>© 2021 Water Walley Denmark</a:t>
            </a:r>
          </a:p>
        </p:txBody>
      </p:sp>
      <p:grpSp>
        <p:nvGrpSpPr>
          <p:cNvPr id="54" name="Group 53">
            <a:extLst>
              <a:ext uri="{FF2B5EF4-FFF2-40B4-BE49-F238E27FC236}">
                <a16:creationId xmlns:a16="http://schemas.microsoft.com/office/drawing/2014/main" id="{B8C68AB6-D349-489E-A680-4E82DC6A6A0E}"/>
              </a:ext>
            </a:extLst>
          </p:cNvPr>
          <p:cNvGrpSpPr/>
          <p:nvPr userDrawn="1"/>
        </p:nvGrpSpPr>
        <p:grpSpPr>
          <a:xfrm>
            <a:off x="6956920" y="78972"/>
            <a:ext cx="2647046" cy="7826319"/>
            <a:chOff x="12367854" y="54665"/>
            <a:chExt cx="4705857" cy="5418221"/>
          </a:xfrm>
        </p:grpSpPr>
        <p:sp>
          <p:nvSpPr>
            <p:cNvPr id="55" name="Rectangle 54">
              <a:extLst>
                <a:ext uri="{FF2B5EF4-FFF2-40B4-BE49-F238E27FC236}">
                  <a16:creationId xmlns:a16="http://schemas.microsoft.com/office/drawing/2014/main" id="{CA3C209C-3F13-4ECC-80A9-7718B351C494}"/>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56" name="Rectangle 55">
              <a:extLst>
                <a:ext uri="{FF2B5EF4-FFF2-40B4-BE49-F238E27FC236}">
                  <a16:creationId xmlns:a16="http://schemas.microsoft.com/office/drawing/2014/main" id="{C05DD6CF-8A86-467A-B24E-3BB0674AAC79}"/>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57" name="Rectangle 56">
              <a:extLst>
                <a:ext uri="{FF2B5EF4-FFF2-40B4-BE49-F238E27FC236}">
                  <a16:creationId xmlns:a16="http://schemas.microsoft.com/office/drawing/2014/main" id="{0CD99270-7CA8-4443-B825-9D8B49946796}"/>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58" name="Rectangle 57">
              <a:extLst>
                <a:ext uri="{FF2B5EF4-FFF2-40B4-BE49-F238E27FC236}">
                  <a16:creationId xmlns:a16="http://schemas.microsoft.com/office/drawing/2014/main" id="{2D176542-52FC-452E-B5F9-2DE1BF18B8B6}"/>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59" name="Rectangle 58">
              <a:extLst>
                <a:ext uri="{FF2B5EF4-FFF2-40B4-BE49-F238E27FC236}">
                  <a16:creationId xmlns:a16="http://schemas.microsoft.com/office/drawing/2014/main" id="{43182AF5-2A36-467B-8783-D4E1E22FE08F}"/>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61" name="Rectangle 60">
              <a:extLst>
                <a:ext uri="{FF2B5EF4-FFF2-40B4-BE49-F238E27FC236}">
                  <a16:creationId xmlns:a16="http://schemas.microsoft.com/office/drawing/2014/main" id="{189EFF44-1EFF-4E27-9C5A-B18F3FAA74BB}"/>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62" name="Rectangle 61">
              <a:extLst>
                <a:ext uri="{FF2B5EF4-FFF2-40B4-BE49-F238E27FC236}">
                  <a16:creationId xmlns:a16="http://schemas.microsoft.com/office/drawing/2014/main" id="{82BB53E8-8E15-4317-8EB3-65E510FD802F}"/>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63" name="Rectangle 62">
              <a:extLst>
                <a:ext uri="{FF2B5EF4-FFF2-40B4-BE49-F238E27FC236}">
                  <a16:creationId xmlns:a16="http://schemas.microsoft.com/office/drawing/2014/main" id="{BBFE2005-9372-45EA-A63B-65E89F134C66}"/>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64" name="Rectangle 63">
              <a:extLst>
                <a:ext uri="{FF2B5EF4-FFF2-40B4-BE49-F238E27FC236}">
                  <a16:creationId xmlns:a16="http://schemas.microsoft.com/office/drawing/2014/main" id="{E6EC0FC1-B709-438E-8205-6BA8E62C695F}"/>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65" name="Rectangle 64">
              <a:extLst>
                <a:ext uri="{FF2B5EF4-FFF2-40B4-BE49-F238E27FC236}">
                  <a16:creationId xmlns:a16="http://schemas.microsoft.com/office/drawing/2014/main" id="{010C65BC-8C67-460E-AF94-F9C6AAD55F5F}"/>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66" name="Rectangle 65">
              <a:extLst>
                <a:ext uri="{FF2B5EF4-FFF2-40B4-BE49-F238E27FC236}">
                  <a16:creationId xmlns:a16="http://schemas.microsoft.com/office/drawing/2014/main" id="{8519BE34-0C3C-4896-8260-8D9D79F11213}"/>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67" name="Rectangle 66">
              <a:extLst>
                <a:ext uri="{FF2B5EF4-FFF2-40B4-BE49-F238E27FC236}">
                  <a16:creationId xmlns:a16="http://schemas.microsoft.com/office/drawing/2014/main" id="{8D130081-3BE7-47D2-BCA2-864CEBA0565B}"/>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68" name="Rectangle 67">
              <a:extLst>
                <a:ext uri="{FF2B5EF4-FFF2-40B4-BE49-F238E27FC236}">
                  <a16:creationId xmlns:a16="http://schemas.microsoft.com/office/drawing/2014/main" id="{96C821D1-CD7F-40DB-99F0-032EE056AA58}"/>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69" name="Rectangle 68">
              <a:extLst>
                <a:ext uri="{FF2B5EF4-FFF2-40B4-BE49-F238E27FC236}">
                  <a16:creationId xmlns:a16="http://schemas.microsoft.com/office/drawing/2014/main" id="{4816A862-527C-42D2-8499-86DE5EDD11E9}"/>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70" name="Rectangle 69">
              <a:extLst>
                <a:ext uri="{FF2B5EF4-FFF2-40B4-BE49-F238E27FC236}">
                  <a16:creationId xmlns:a16="http://schemas.microsoft.com/office/drawing/2014/main" id="{1B6A7D7C-263D-4CD2-BF36-EE5B89A3326C}"/>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71" name="Rectangle 70">
              <a:extLst>
                <a:ext uri="{FF2B5EF4-FFF2-40B4-BE49-F238E27FC236}">
                  <a16:creationId xmlns:a16="http://schemas.microsoft.com/office/drawing/2014/main" id="{8F8B7493-69AC-4EB2-A119-B5BAB11D4927}"/>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72" name="Rectangle 71">
              <a:extLst>
                <a:ext uri="{FF2B5EF4-FFF2-40B4-BE49-F238E27FC236}">
                  <a16:creationId xmlns:a16="http://schemas.microsoft.com/office/drawing/2014/main" id="{6660C668-D1FB-426F-A585-6A3C8D65DC48}"/>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73" name="Rectangle 72">
              <a:extLst>
                <a:ext uri="{FF2B5EF4-FFF2-40B4-BE49-F238E27FC236}">
                  <a16:creationId xmlns:a16="http://schemas.microsoft.com/office/drawing/2014/main" id="{5A1628AB-4992-4A82-9270-40E3F35CFAA5}"/>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pic>
        <p:nvPicPr>
          <p:cNvPr id="31" name="Picture 48">
            <a:extLst>
              <a:ext uri="{FF2B5EF4-FFF2-40B4-BE49-F238E27FC236}">
                <a16:creationId xmlns:a16="http://schemas.microsoft.com/office/drawing/2014/main" id="{392BD243-D4F8-46C8-B37D-1E503E591696}"/>
              </a:ext>
            </a:extLst>
          </p:cNvPr>
          <p:cNvPicPr>
            <a:picLocks noChangeAspect="1"/>
          </p:cNvPicPr>
          <p:nvPr userDrawn="1"/>
        </p:nvPicPr>
        <p:blipFill>
          <a:blip r:embed="rId6">
            <a:extLst>
              <a:ext uri="{28A0092B-C50C-407E-A947-70E740481C1C}">
                <a14:useLocalDpi xmlns:a14="http://schemas.microsoft.com/office/drawing/2010/main" val="0"/>
              </a:ext>
            </a:extLst>
          </a:blip>
          <a:srcRect/>
          <a:stretch/>
        </p:blipFill>
        <p:spPr>
          <a:xfrm>
            <a:off x="6012549" y="457923"/>
            <a:ext cx="588063" cy="1004962"/>
          </a:xfrm>
          <a:prstGeom prst="rect">
            <a:avLst/>
          </a:prstGeom>
        </p:spPr>
      </p:pic>
      <p:sp>
        <p:nvSpPr>
          <p:cNvPr id="2" name="Copyright">
            <a:extLst>
              <a:ext uri="{FF2B5EF4-FFF2-40B4-BE49-F238E27FC236}">
                <a16:creationId xmlns:a16="http://schemas.microsoft.com/office/drawing/2014/main" id="{D3E3133E-496E-9D83-A81B-9F40C973ED12}"/>
              </a:ext>
            </a:extLst>
          </p:cNvPr>
          <p:cNvSpPr txBox="1"/>
          <p:nvPr userDrawn="1"/>
        </p:nvSpPr>
        <p:spPr>
          <a:xfrm>
            <a:off x="406622" y="9621128"/>
            <a:ext cx="2887861" cy="77842"/>
          </a:xfrm>
          <a:prstGeom prst="rect">
            <a:avLst/>
          </a:prstGeom>
          <a:noFill/>
        </p:spPr>
        <p:txBody>
          <a:bodyPr wrap="square" lIns="0" tIns="0" rIns="0" bIns="0" rtlCol="0" anchor="t">
            <a:spAutoFit/>
          </a:bodyPr>
          <a:lstStyle/>
          <a:p>
            <a:r>
              <a:rPr lang="en-US" sz="506" noProof="0" dirty="0">
                <a:solidFill>
                  <a:schemeClr val="bg1">
                    <a:lumMod val="50000"/>
                  </a:schemeClr>
                </a:solidFill>
                <a:latin typeface="Calibri" panose="020F0502020204030204" pitchFamily="34" charset="0"/>
              </a:rPr>
              <a:t>Water Valley Denmark</a:t>
            </a:r>
          </a:p>
        </p:txBody>
      </p:sp>
    </p:spTree>
    <p:extLst>
      <p:ext uri="{BB962C8B-B14F-4D97-AF65-F5344CB8AC3E}">
        <p14:creationId xmlns:p14="http://schemas.microsoft.com/office/powerpoint/2010/main" val="2487341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dslinje &amp; Proces">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5D18604-3F65-4816-B5A0-7650C51159A1}"/>
              </a:ext>
            </a:extLst>
          </p:cNvPr>
          <p:cNvGraphicFramePr>
            <a:graphicFrameLocks noChangeAspect="1"/>
          </p:cNvGraphicFramePr>
          <p:nvPr userDrawn="1">
            <p:custDataLst>
              <p:tags r:id="rId1"/>
            </p:custDataLst>
            <p:extLst>
              <p:ext uri="{D42A27DB-BD31-4B8C-83A1-F6EECF244321}">
                <p14:modId xmlns:p14="http://schemas.microsoft.com/office/powerpoint/2010/main" val="635986125"/>
              </p:ext>
            </p:extLst>
          </p:nvPr>
        </p:nvGraphicFramePr>
        <p:xfrm>
          <a:off x="897" y="2302"/>
          <a:ext cx="893" cy="2292"/>
        </p:xfrm>
        <a:graphic>
          <a:graphicData uri="http://schemas.openxmlformats.org/presentationml/2006/ole">
            <mc:AlternateContent xmlns:mc="http://schemas.openxmlformats.org/markup-compatibility/2006">
              <mc:Choice xmlns:v="urn:schemas-microsoft-com:vml" Requires="v">
                <p:oleObj name="think-cell Slide" r:id="rId3" imgW="180" imgH="180" progId="TCLayout.ActiveDocument.1">
                  <p:embed/>
                </p:oleObj>
              </mc:Choice>
              <mc:Fallback>
                <p:oleObj name="think-cell Slide" r:id="rId3" imgW="180" imgH="180" progId="TCLayout.ActiveDocument.1">
                  <p:embed/>
                  <p:pic>
                    <p:nvPicPr>
                      <p:cNvPr id="5" name="Object 4" hidden="1">
                        <a:extLst>
                          <a:ext uri="{FF2B5EF4-FFF2-40B4-BE49-F238E27FC236}">
                            <a16:creationId xmlns:a16="http://schemas.microsoft.com/office/drawing/2014/main" id="{05D18604-3F65-4816-B5A0-7650C51159A1}"/>
                          </a:ext>
                        </a:extLst>
                      </p:cNvPr>
                      <p:cNvPicPr/>
                      <p:nvPr/>
                    </p:nvPicPr>
                    <p:blipFill>
                      <a:blip r:embed="rId4"/>
                      <a:stretch>
                        <a:fillRect/>
                      </a:stretch>
                    </p:blipFill>
                    <p:spPr>
                      <a:xfrm>
                        <a:off x="897" y="2302"/>
                        <a:ext cx="893" cy="2292"/>
                      </a:xfrm>
                      <a:prstGeom prst="rect">
                        <a:avLst/>
                      </a:prstGeom>
                    </p:spPr>
                  </p:pic>
                </p:oleObj>
              </mc:Fallback>
            </mc:AlternateContent>
          </a:graphicData>
        </a:graphic>
      </p:graphicFrame>
      <p:pic>
        <p:nvPicPr>
          <p:cNvPr id="53" name="Picture 52" descr="Shape&#10;&#10;Description automatically generated with medium confidence">
            <a:extLst>
              <a:ext uri="{FF2B5EF4-FFF2-40B4-BE49-F238E27FC236}">
                <a16:creationId xmlns:a16="http://schemas.microsoft.com/office/drawing/2014/main" id="{98252994-F5F4-422B-A0D2-6C279CA53FF9}"/>
              </a:ext>
            </a:extLst>
          </p:cNvPr>
          <p:cNvPicPr>
            <a:picLocks noChangeAspect="1"/>
          </p:cNvPicPr>
          <p:nvPr userDrawn="1"/>
        </p:nvPicPr>
        <p:blipFill rotWithShape="1">
          <a:blip r:embed="rId5">
            <a:duotone>
              <a:prstClr val="black"/>
              <a:srgbClr val="CBDBCE">
                <a:tint val="45000"/>
                <a:satMod val="400000"/>
              </a:srgbClr>
            </a:duotone>
            <a:alphaModFix amt="35000"/>
            <a:extLst>
              <a:ext uri="{BEBA8EAE-BF5A-486C-A8C5-ECC9F3942E4B}">
                <a14:imgProps xmlns:a14="http://schemas.microsoft.com/office/drawing/2010/main">
                  <a14:imgLayer r:embed="rId6">
                    <a14:imgEffect>
                      <a14:backgroundRemoval t="9983" b="89932" l="10000" r="96433">
                        <a14:foregroundMark x1="11767" y1="52200" x2="28600" y2="50169"/>
                        <a14:foregroundMark x1="28600" y1="50169" x2="42100" y2="54653"/>
                        <a14:foregroundMark x1="42100" y1="54653" x2="53800" y2="64552"/>
                        <a14:foregroundMark x1="14467" y1="50085" x2="10700" y2="53976"/>
                        <a14:foregroundMark x1="10700" y1="53976" x2="15867" y2="49662"/>
                        <a14:foregroundMark x1="15867" y1="49662" x2="20567" y2="50169"/>
                        <a14:foregroundMark x1="20567" y1="50169" x2="32867" y2="41963"/>
                        <a14:foregroundMark x1="32867" y1="42217" x2="32167" y2="42978"/>
                        <a14:foregroundMark x1="56667" y1="57276" x2="52633" y2="64298"/>
                        <a14:foregroundMark x1="52633" y1="64298" x2="62033" y2="57953"/>
                        <a14:foregroundMark x1="62033" y1="57953" x2="56000" y2="74281"/>
                        <a14:foregroundMark x1="56000" y1="74281" x2="61667" y2="73519"/>
                        <a14:foregroundMark x1="61667" y1="73519" x2="61167" y2="77496"/>
                        <a14:foregroundMark x1="73533" y1="29865" x2="50567" y2="78680"/>
                        <a14:foregroundMark x1="50567" y1="78680" x2="56267" y2="82657"/>
                        <a14:foregroundMark x1="56267" y1="82657" x2="56300" y2="82403"/>
                        <a14:foregroundMark x1="60067" y1="78934" x2="56133" y2="84264"/>
                        <a14:foregroundMark x1="56133" y1="84264" x2="60933" y2="77496"/>
                        <a14:foregroundMark x1="71067" y1="16497" x2="76100" y2="32910"/>
                        <a14:foregroundMark x1="76100" y1="32910" x2="82000" y2="24873"/>
                        <a14:foregroundMark x1="82000" y1="24873" x2="72900" y2="29526"/>
                        <a14:foregroundMark x1="72900" y1="29526" x2="83900" y2="24196"/>
                        <a14:foregroundMark x1="83900" y1="24196" x2="74733" y2="24112"/>
                        <a14:foregroundMark x1="74733" y1="24112" x2="77700" y2="22166"/>
                        <a14:foregroundMark x1="84367" y1="13113" x2="84767" y2="24958"/>
                        <a14:foregroundMark x1="84767" y1="24958" x2="83667" y2="14129"/>
                        <a14:foregroundMark x1="86300" y1="20643" x2="79933" y2="27834"/>
                        <a14:foregroundMark x1="79933" y1="27834" x2="96433" y2="13959"/>
                        <a14:foregroundMark x1="96433" y1="13959" x2="86367" y2="14129"/>
                        <a14:foregroundMark x1="86367" y1="14129" x2="84700" y2="24196"/>
                        <a14:foregroundMark x1="84700" y1="24196" x2="85200" y2="16497"/>
                        <a14:backgroundMark x1="21333" y1="14552" x2="21333" y2="14552"/>
                        <a14:backgroundMark x1="33000" y1="18613" x2="33000" y2="18613"/>
                        <a14:backgroundMark x1="39967" y1="22589" x2="43900" y2="31810"/>
                        <a14:backgroundMark x1="43900" y1="31810" x2="48167" y2="33333"/>
                        <a14:backgroundMark x1="52967" y1="23942" x2="34567" y2="27073"/>
                        <a14:backgroundMark x1="23600" y1="18105" x2="30233" y2="22589"/>
                        <a14:backgroundMark x1="30233" y1="22589" x2="61267" y2="16920"/>
                        <a14:backgroundMark x1="27100" y1="68951" x2="34433" y2="75212"/>
                        <a14:backgroundMark x1="34433" y1="75212" x2="45333" y2="74027"/>
                        <a14:backgroundMark x1="45333" y1="74027" x2="43567" y2="73689"/>
                        <a14:backgroundMark x1="81433" y1="51269" x2="78400" y2="68190"/>
                        <a14:backgroundMark x1="78400" y1="68190" x2="89600" y2="61929"/>
                        <a14:backgroundMark x1="89600" y1="61929" x2="87700" y2="49915"/>
                      </a14:backgroundRemoval>
                    </a14:imgEffect>
                    <a14:imgEffect>
                      <a14:artisticPhotocopy/>
                    </a14:imgEffect>
                  </a14:imgLayer>
                </a14:imgProps>
              </a:ext>
              <a:ext uri="{28A0092B-C50C-407E-A947-70E740481C1C}">
                <a14:useLocalDpi xmlns:a14="http://schemas.microsoft.com/office/drawing/2010/main" val="0"/>
              </a:ext>
            </a:extLst>
          </a:blip>
          <a:srcRect l="11653" t="18794" r="15311" b="21941"/>
          <a:stretch/>
        </p:blipFill>
        <p:spPr>
          <a:xfrm>
            <a:off x="5" y="4276498"/>
            <a:ext cx="6856889" cy="5629513"/>
          </a:xfrm>
          <a:prstGeom prst="rect">
            <a:avLst/>
          </a:prstGeom>
          <a:noFill/>
        </p:spPr>
      </p:pic>
      <p:sp>
        <p:nvSpPr>
          <p:cNvPr id="25" name="Rectangle 24">
            <a:extLst>
              <a:ext uri="{FF2B5EF4-FFF2-40B4-BE49-F238E27FC236}">
                <a16:creationId xmlns:a16="http://schemas.microsoft.com/office/drawing/2014/main" id="{B28743F8-E60C-4F01-B44A-730C655A410A}"/>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pic>
        <p:nvPicPr>
          <p:cNvPr id="26" name="Picture 25" descr="Logo, company name&#10;&#10;Description automatically generated">
            <a:extLst>
              <a:ext uri="{FF2B5EF4-FFF2-40B4-BE49-F238E27FC236}">
                <a16:creationId xmlns:a16="http://schemas.microsoft.com/office/drawing/2014/main" id="{3FB34C17-2E0A-481F-812B-A7646E7FBADC}"/>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147873" y="3820031"/>
            <a:ext cx="884492" cy="1511543"/>
          </a:xfrm>
          <a:prstGeom prst="rect">
            <a:avLst/>
          </a:prstGeom>
        </p:spPr>
      </p:pic>
      <p:pic>
        <p:nvPicPr>
          <p:cNvPr id="27" name="Picture 26">
            <a:extLst>
              <a:ext uri="{FF2B5EF4-FFF2-40B4-BE49-F238E27FC236}">
                <a16:creationId xmlns:a16="http://schemas.microsoft.com/office/drawing/2014/main" id="{67FFB509-A6DC-4A34-BF16-75D40F2688D5}"/>
              </a:ext>
            </a:extLst>
          </p:cNvPr>
          <p:cNvPicPr>
            <a:picLocks noChangeAspect="1"/>
          </p:cNvPicPr>
          <p:nvPr userDrawn="1"/>
        </p:nvPicPr>
        <p:blipFill>
          <a:blip r:embed="rId8">
            <a:extLst>
              <a:ext uri="{28A0092B-C50C-407E-A947-70E740481C1C}">
                <a14:useLocalDpi xmlns:a14="http://schemas.microsoft.com/office/drawing/2010/main" val="0"/>
              </a:ext>
            </a:extLst>
          </a:blip>
          <a:srcRect/>
          <a:stretch/>
        </p:blipFill>
        <p:spPr>
          <a:xfrm>
            <a:off x="5251519" y="8280635"/>
            <a:ext cx="1606484" cy="1625364"/>
          </a:xfrm>
          <a:prstGeom prst="rect">
            <a:avLst/>
          </a:prstGeom>
        </p:spPr>
      </p:pic>
      <p:sp>
        <p:nvSpPr>
          <p:cNvPr id="30" name="Slide Number Placeholder 2">
            <a:extLst>
              <a:ext uri="{FF2B5EF4-FFF2-40B4-BE49-F238E27FC236}">
                <a16:creationId xmlns:a16="http://schemas.microsoft.com/office/drawing/2014/main" id="{45C5535B-6A8A-4005-A57D-CB8CC8893BEC}"/>
              </a:ext>
            </a:extLst>
          </p:cNvPr>
          <p:cNvSpPr>
            <a:spLocks noGrp="1"/>
          </p:cNvSpPr>
          <p:nvPr>
            <p:ph type="sldNum" sz="quarter" idx="4"/>
          </p:nvPr>
        </p:nvSpPr>
        <p:spPr>
          <a:xfrm>
            <a:off x="6353577" y="9219598"/>
            <a:ext cx="189155" cy="227013"/>
          </a:xfrm>
          <a:prstGeom prst="rect">
            <a:avLst/>
          </a:prstGeom>
        </p:spPr>
        <p:txBody>
          <a:bodyPr vert="horz" lIns="91440" tIns="45720" rIns="91440" bIns="45720" rtlCol="0" anchor="ctr"/>
          <a:lstStyle>
            <a:lvl1pPr algn="ctr">
              <a:defRPr sz="506">
                <a:solidFill>
                  <a:schemeClr val="bg1">
                    <a:lumMod val="50000"/>
                  </a:schemeClr>
                </a:solidFill>
                <a:latin typeface="Calibri" panose="020F0502020204030204" pitchFamily="34" charset="0"/>
                <a:cs typeface="Calibri" panose="020F0502020204030204" pitchFamily="34" charset="0"/>
              </a:defRPr>
            </a:lvl1pPr>
          </a:lstStyle>
          <a:p>
            <a:fld id="{7868EBB6-C592-4C38-B797-CBBD52CA1C80}" type="slidenum">
              <a:rPr lang="en-US" smtClean="0"/>
              <a:pPr/>
              <a:t>‹#›</a:t>
            </a:fld>
            <a:endParaRPr lang="en-US" dirty="0"/>
          </a:p>
        </p:txBody>
      </p:sp>
      <p:sp>
        <p:nvSpPr>
          <p:cNvPr id="28" name="Rectangle 27">
            <a:extLst>
              <a:ext uri="{FF2B5EF4-FFF2-40B4-BE49-F238E27FC236}">
                <a16:creationId xmlns:a16="http://schemas.microsoft.com/office/drawing/2014/main" id="{9708235F-20F2-4A26-BE72-67C0FCC5FD0B}"/>
              </a:ext>
            </a:extLst>
          </p:cNvPr>
          <p:cNvSpPr/>
          <p:nvPr userDrawn="1"/>
        </p:nvSpPr>
        <p:spPr>
          <a:xfrm>
            <a:off x="2513918" y="3462297"/>
            <a:ext cx="1771315" cy="2846169"/>
          </a:xfrm>
          <a:prstGeom prst="rect">
            <a:avLst/>
          </a:prstGeom>
          <a:solidFill>
            <a:srgbClr val="E4ECE8"/>
          </a:solidFill>
          <a:ln w="25400" cap="flat" cmpd="sng" algn="ctr">
            <a:noFill/>
            <a:prstDash val="solid"/>
          </a:ln>
          <a:effectLst/>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algn="l" defTabSz="514310" eaLnBrk="1" fontAlgn="auto" latinLnBrk="0" hangingPunct="1">
              <a:lnSpc>
                <a:spcPct val="150000"/>
              </a:lnSpc>
              <a:spcBef>
                <a:spcPts val="0"/>
              </a:spcBef>
              <a:spcAft>
                <a:spcPts val="0"/>
              </a:spcAft>
              <a:buClrTx/>
              <a:buSzTx/>
              <a:buFontTx/>
              <a:buNone/>
              <a:tabLst/>
              <a:defRPr/>
            </a:pPr>
            <a:r>
              <a:rPr kumimoji="0" lang="en-US" sz="1013" b="1" i="0" u="none" strike="noStrike" kern="0" cap="none" spc="0" normalizeH="0" baseline="0" noProof="0" dirty="0">
                <a:ln>
                  <a:noFill/>
                </a:ln>
                <a:solidFill>
                  <a:srgbClr val="0D0D0D"/>
                </a:solidFill>
                <a:effectLst/>
                <a:uLnTx/>
                <a:uFillTx/>
                <a:latin typeface="Calibri" panose="020F0502020204030204" pitchFamily="34" charset="0"/>
                <a:ea typeface="+mn-ea"/>
                <a:cs typeface="Calibri" panose="020F0502020204030204" pitchFamily="34" charset="0"/>
              </a:rPr>
              <a:t>	</a:t>
            </a:r>
            <a:endParaRPr kumimoji="0" lang="en-US" sz="1013" b="0" i="0" u="none" strike="noStrike" kern="0" cap="none" spc="0" normalizeH="0" baseline="0" noProof="0" dirty="0">
              <a:ln>
                <a:noFill/>
              </a:ln>
              <a:solidFill>
                <a:srgbClr val="0D0D0D"/>
              </a:solidFill>
              <a:effectLst/>
              <a:uLnTx/>
              <a:uFillTx/>
              <a:latin typeface="Calibri" panose="020F0502020204030204" pitchFamily="34" charset="0"/>
              <a:ea typeface="+mn-ea"/>
              <a:cs typeface="Calibri" panose="020F0502020204030204" pitchFamily="34" charset="0"/>
            </a:endParaRPr>
          </a:p>
        </p:txBody>
      </p:sp>
      <p:cxnSp>
        <p:nvCxnSpPr>
          <p:cNvPr id="32" name="Straight Arrow Connector 31">
            <a:extLst>
              <a:ext uri="{FF2B5EF4-FFF2-40B4-BE49-F238E27FC236}">
                <a16:creationId xmlns:a16="http://schemas.microsoft.com/office/drawing/2014/main" id="{EE0814FC-4923-46B4-8A09-CFA945A6F320}"/>
              </a:ext>
            </a:extLst>
          </p:cNvPr>
          <p:cNvCxnSpPr>
            <a:cxnSpLocks/>
          </p:cNvCxnSpPr>
          <p:nvPr userDrawn="1"/>
        </p:nvCxnSpPr>
        <p:spPr>
          <a:xfrm>
            <a:off x="318642" y="7805382"/>
            <a:ext cx="6222274" cy="0"/>
          </a:xfrm>
          <a:prstGeom prst="straightConnector1">
            <a:avLst/>
          </a:prstGeom>
          <a:noFill/>
          <a:ln w="19050" cap="flat" cmpd="sng" algn="ctr">
            <a:solidFill>
              <a:srgbClr val="18A664"/>
            </a:solidFill>
            <a:prstDash val="sysDash"/>
            <a:tailEnd type="triangle"/>
          </a:ln>
          <a:effectLst/>
        </p:spPr>
      </p:cxnSp>
      <p:sp>
        <p:nvSpPr>
          <p:cNvPr id="55" name="AutoShape 7">
            <a:extLst>
              <a:ext uri="{FF2B5EF4-FFF2-40B4-BE49-F238E27FC236}">
                <a16:creationId xmlns:a16="http://schemas.microsoft.com/office/drawing/2014/main" id="{09A550CC-BB50-4195-9F32-B8D2D39C4667}"/>
              </a:ext>
            </a:extLst>
          </p:cNvPr>
          <p:cNvSpPr>
            <a:spLocks noChangeArrowheads="1"/>
          </p:cNvSpPr>
          <p:nvPr userDrawn="1"/>
        </p:nvSpPr>
        <p:spPr bwMode="gray">
          <a:xfrm>
            <a:off x="2512979" y="2793555"/>
            <a:ext cx="1771951" cy="692938"/>
          </a:xfrm>
          <a:prstGeom prst="rect">
            <a:avLst/>
          </a:prstGeom>
          <a:solidFill>
            <a:srgbClr val="17274F"/>
          </a:solidFill>
          <a:ln w="6350">
            <a:noFill/>
            <a:miter lim="800000"/>
            <a:headEnd/>
            <a:tailEnd/>
          </a:ln>
          <a:effectLst/>
        </p:spPr>
        <p:txBody>
          <a:bodyPr wrap="square" lIns="40500" tIns="51435" rIns="20250" bIns="51435" anchor="ctr">
            <a:noAutofit/>
          </a:bodyPr>
          <a:lstStyle/>
          <a:p>
            <a:pPr marL="51788" marR="0" lvl="0" indent="0" defTabSz="514310" eaLnBrk="1" fontAlgn="auto" latinLnBrk="0" hangingPunct="1">
              <a:lnSpc>
                <a:spcPct val="100000"/>
              </a:lnSpc>
              <a:spcBef>
                <a:spcPts val="169"/>
              </a:spcBef>
              <a:spcAft>
                <a:spcPts val="0"/>
              </a:spcAft>
              <a:buClrTx/>
              <a:buSzTx/>
              <a:buFontTx/>
              <a:buNone/>
              <a:tabLst/>
              <a:defRPr/>
            </a:pPr>
            <a:endParaRPr kumimoji="0" lang="en-US" sz="788"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56" name="Rectangle 55">
            <a:extLst>
              <a:ext uri="{FF2B5EF4-FFF2-40B4-BE49-F238E27FC236}">
                <a16:creationId xmlns:a16="http://schemas.microsoft.com/office/drawing/2014/main" id="{B56C6A48-E53C-44E2-9F3D-42C15AACCED0}"/>
              </a:ext>
            </a:extLst>
          </p:cNvPr>
          <p:cNvSpPr/>
          <p:nvPr userDrawn="1"/>
        </p:nvSpPr>
        <p:spPr>
          <a:xfrm>
            <a:off x="607495" y="4179432"/>
            <a:ext cx="1771315" cy="2840139"/>
          </a:xfrm>
          <a:prstGeom prst="rect">
            <a:avLst/>
          </a:prstGeom>
          <a:solidFill>
            <a:srgbClr val="E4ECE8"/>
          </a:solidFill>
          <a:ln w="25400" cap="flat" cmpd="sng" algn="ctr">
            <a:noFill/>
            <a:prstDash val="solid"/>
          </a:ln>
          <a:effectLst/>
        </p:spPr>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marL="0" marR="0" lvl="0" indent="0" defTabSz="514310" eaLnBrk="1" fontAlgn="auto" latinLnBrk="0" hangingPunct="1">
              <a:lnSpc>
                <a:spcPct val="100000"/>
              </a:lnSpc>
              <a:spcBef>
                <a:spcPts val="0"/>
              </a:spcBef>
              <a:spcAft>
                <a:spcPts val="0"/>
              </a:spcAft>
              <a:buClrTx/>
              <a:buSzTx/>
              <a:buFontTx/>
              <a:buNone/>
              <a:tabLst/>
              <a:defRPr/>
            </a:pPr>
            <a:endParaRPr kumimoji="0" lang="en-US" sz="1013" b="1" i="0" u="none" strike="noStrike" kern="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8" name="AutoShape 7">
            <a:extLst>
              <a:ext uri="{FF2B5EF4-FFF2-40B4-BE49-F238E27FC236}">
                <a16:creationId xmlns:a16="http://schemas.microsoft.com/office/drawing/2014/main" id="{A4D2EB70-DAF0-4936-9B1D-5C7ED40F30A7}"/>
              </a:ext>
            </a:extLst>
          </p:cNvPr>
          <p:cNvSpPr>
            <a:spLocks noChangeArrowheads="1"/>
          </p:cNvSpPr>
          <p:nvPr userDrawn="1"/>
        </p:nvSpPr>
        <p:spPr bwMode="gray">
          <a:xfrm>
            <a:off x="607495" y="3486493"/>
            <a:ext cx="1771315" cy="692938"/>
          </a:xfrm>
          <a:prstGeom prst="rect">
            <a:avLst/>
          </a:prstGeom>
          <a:solidFill>
            <a:srgbClr val="17274F"/>
          </a:solidFill>
          <a:ln w="6350">
            <a:noFill/>
            <a:miter lim="800000"/>
            <a:headEnd/>
            <a:tailEnd/>
          </a:ln>
          <a:effectLst/>
        </p:spPr>
        <p:txBody>
          <a:bodyPr wrap="square" lIns="40500" tIns="51435" rIns="20250" bIns="51435" anchor="ctr">
            <a:noAutofit/>
          </a:bodyPr>
          <a:lstStyle/>
          <a:p>
            <a:pPr marL="51788" marR="0" lvl="0" indent="0" defTabSz="514310" eaLnBrk="1" fontAlgn="auto" latinLnBrk="0" hangingPunct="1">
              <a:lnSpc>
                <a:spcPct val="100000"/>
              </a:lnSpc>
              <a:spcBef>
                <a:spcPts val="169"/>
              </a:spcBef>
              <a:spcAft>
                <a:spcPts val="0"/>
              </a:spcAft>
              <a:buClrTx/>
              <a:buSzTx/>
              <a:buFontTx/>
              <a:buNone/>
              <a:tabLst/>
              <a:defRPr/>
            </a:pPr>
            <a:endParaRPr kumimoji="0" lang="en-US" sz="788"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59" name="AutoShape 7">
            <a:extLst>
              <a:ext uri="{FF2B5EF4-FFF2-40B4-BE49-F238E27FC236}">
                <a16:creationId xmlns:a16="http://schemas.microsoft.com/office/drawing/2014/main" id="{708EC9F5-3EC2-40C7-AA33-AFE036FE1DDA}"/>
              </a:ext>
            </a:extLst>
          </p:cNvPr>
          <p:cNvSpPr>
            <a:spLocks noChangeArrowheads="1"/>
          </p:cNvSpPr>
          <p:nvPr userDrawn="1"/>
        </p:nvSpPr>
        <p:spPr bwMode="gray">
          <a:xfrm>
            <a:off x="4438481" y="2100618"/>
            <a:ext cx="1752008" cy="692938"/>
          </a:xfrm>
          <a:prstGeom prst="rect">
            <a:avLst/>
          </a:prstGeom>
          <a:solidFill>
            <a:srgbClr val="17274F"/>
          </a:solidFill>
          <a:ln w="6350">
            <a:noFill/>
            <a:miter lim="800000"/>
            <a:headEnd/>
            <a:tailEnd/>
          </a:ln>
          <a:effectLst/>
        </p:spPr>
        <p:txBody>
          <a:bodyPr wrap="square" lIns="40500" tIns="51435" rIns="20250" bIns="51435" anchor="ctr">
            <a:noAutofit/>
          </a:bodyPr>
          <a:lstStyle/>
          <a:p>
            <a:pPr marL="51788" marR="0" lvl="0" indent="0" defTabSz="514310" eaLnBrk="1" fontAlgn="auto" latinLnBrk="0" hangingPunct="1">
              <a:lnSpc>
                <a:spcPct val="100000"/>
              </a:lnSpc>
              <a:spcBef>
                <a:spcPts val="169"/>
              </a:spcBef>
              <a:spcAft>
                <a:spcPts val="0"/>
              </a:spcAft>
              <a:buClrTx/>
              <a:buSzTx/>
              <a:buFontTx/>
              <a:buNone/>
              <a:tabLst/>
              <a:defRPr/>
            </a:pPr>
            <a:endParaRPr kumimoji="0" lang="en-US" sz="788" b="1"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60" name="Rectangle 59">
            <a:extLst>
              <a:ext uri="{FF2B5EF4-FFF2-40B4-BE49-F238E27FC236}">
                <a16:creationId xmlns:a16="http://schemas.microsoft.com/office/drawing/2014/main" id="{194B739F-97F6-43D8-A600-984C95E915D1}"/>
              </a:ext>
            </a:extLst>
          </p:cNvPr>
          <p:cNvSpPr/>
          <p:nvPr userDrawn="1"/>
        </p:nvSpPr>
        <p:spPr>
          <a:xfrm>
            <a:off x="4437872" y="2793557"/>
            <a:ext cx="1752008" cy="2838151"/>
          </a:xfrm>
          <a:prstGeom prst="rect">
            <a:avLst/>
          </a:prstGeom>
          <a:solidFill>
            <a:srgbClr val="E4ECE8"/>
          </a:solidFill>
          <a:ln w="25400" cap="flat" cmpd="sng" algn="ctr">
            <a:noFill/>
            <a:prstDash val="solid"/>
          </a:ln>
          <a:effectLst/>
        </p:spPr>
        <p:txBody>
          <a:bodyPr rot="0" spcFirstLastPara="0" vertOverflow="overflow" horzOverflow="overflow" vert="horz" wrap="square" lIns="51435" tIns="25718" rIns="51435" bIns="25718" numCol="1" spcCol="0" rtlCol="0" fromWordArt="0" anchor="t" anchorCtr="0" forceAA="0" compatLnSpc="1">
            <a:prstTxWarp prst="textNoShape">
              <a:avLst/>
            </a:prstTxWarp>
            <a:noAutofit/>
          </a:bodyPr>
          <a:lstStyle/>
          <a:p>
            <a:pPr marL="0" marR="0" lvl="0" indent="0" defTabSz="514310" eaLnBrk="1" fontAlgn="auto" latinLnBrk="0" hangingPunct="1">
              <a:lnSpc>
                <a:spcPct val="100000"/>
              </a:lnSpc>
              <a:spcBef>
                <a:spcPts val="0"/>
              </a:spcBef>
              <a:spcAft>
                <a:spcPts val="0"/>
              </a:spcAft>
              <a:buClrTx/>
              <a:buSzTx/>
              <a:buFontTx/>
              <a:buNone/>
              <a:tabLst/>
              <a:defRPr/>
            </a:pPr>
            <a:endParaRPr kumimoji="0" lang="en-US" sz="1013" b="1" i="1" u="none" strike="noStrike" kern="0" cap="none" spc="0" normalizeH="0" baseline="0" noProof="0" dirty="0">
              <a:ln>
                <a:noFill/>
              </a:ln>
              <a:solidFill>
                <a:srgbClr val="0D0D0D"/>
              </a:solidFill>
              <a:effectLst/>
              <a:uLnTx/>
              <a:uFillTx/>
              <a:latin typeface="Calibri" panose="020F0502020204030204" pitchFamily="34" charset="0"/>
              <a:ea typeface="+mn-ea"/>
              <a:cs typeface="Calibri" panose="020F0502020204030204" pitchFamily="34" charset="0"/>
            </a:endParaRPr>
          </a:p>
        </p:txBody>
      </p:sp>
      <p:sp>
        <p:nvSpPr>
          <p:cNvPr id="63" name="Title 1">
            <a:extLst>
              <a:ext uri="{FF2B5EF4-FFF2-40B4-BE49-F238E27FC236}">
                <a16:creationId xmlns:a16="http://schemas.microsoft.com/office/drawing/2014/main" id="{B5303D1F-69EE-4D91-89BE-AB32D0789F55}"/>
              </a:ext>
            </a:extLst>
          </p:cNvPr>
          <p:cNvSpPr>
            <a:spLocks noGrp="1"/>
          </p:cNvSpPr>
          <p:nvPr>
            <p:ph type="title" hasCustomPrompt="1"/>
          </p:nvPr>
        </p:nvSpPr>
        <p:spPr>
          <a:xfrm>
            <a:off x="318642" y="220607"/>
            <a:ext cx="6229082" cy="1196000"/>
          </a:xfrm>
        </p:spPr>
        <p:txBody>
          <a:bodyPr vert="horz"/>
          <a:lstStyle>
            <a:lvl1pPr eaLnBrk="1">
              <a:defRPr>
                <a:latin typeface="+mj-lt"/>
              </a:defRPr>
            </a:lvl1pPr>
          </a:lstStyle>
          <a:p>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US" dirty="0"/>
          </a:p>
        </p:txBody>
      </p:sp>
      <p:sp>
        <p:nvSpPr>
          <p:cNvPr id="64" name="Text Placeholder 7">
            <a:extLst>
              <a:ext uri="{FF2B5EF4-FFF2-40B4-BE49-F238E27FC236}">
                <a16:creationId xmlns:a16="http://schemas.microsoft.com/office/drawing/2014/main" id="{5120CDC6-1A0E-49C5-A587-DFF24615919C}"/>
              </a:ext>
            </a:extLst>
          </p:cNvPr>
          <p:cNvSpPr>
            <a:spLocks noGrp="1"/>
          </p:cNvSpPr>
          <p:nvPr>
            <p:ph type="body" sz="quarter" idx="12" hasCustomPrompt="1"/>
          </p:nvPr>
        </p:nvSpPr>
        <p:spPr>
          <a:xfrm>
            <a:off x="679278" y="4337023"/>
            <a:ext cx="1627740" cy="2524960"/>
          </a:xfrm>
        </p:spPr>
        <p:txBody>
          <a:bodyPr>
            <a:normAutofit/>
          </a:bodyPr>
          <a:lstStyle>
            <a:lvl1pPr>
              <a:defRPr sz="675">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65" name="Text Placeholder 7">
            <a:extLst>
              <a:ext uri="{FF2B5EF4-FFF2-40B4-BE49-F238E27FC236}">
                <a16:creationId xmlns:a16="http://schemas.microsoft.com/office/drawing/2014/main" id="{CB476D6B-763C-4910-B14C-FA998B1615C4}"/>
              </a:ext>
            </a:extLst>
          </p:cNvPr>
          <p:cNvSpPr>
            <a:spLocks noGrp="1"/>
          </p:cNvSpPr>
          <p:nvPr>
            <p:ph type="body" sz="quarter" idx="14" hasCustomPrompt="1"/>
          </p:nvPr>
        </p:nvSpPr>
        <p:spPr>
          <a:xfrm>
            <a:off x="670257" y="3597449"/>
            <a:ext cx="1189914" cy="471049"/>
          </a:xfrm>
        </p:spPr>
        <p:txBody>
          <a:bodyPr>
            <a:noAutofit/>
          </a:bodyPr>
          <a:lstStyle>
            <a:lvl1pPr marL="47324" indent="0" algn="l">
              <a:buFont typeface="Arial" panose="020B0604020202020204" pitchFamily="34" charset="0"/>
              <a:buNone/>
              <a:defRPr sz="788">
                <a:solidFill>
                  <a:srgbClr val="FFFFFF"/>
                </a:solidFill>
                <a:latin typeface="+mj-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66" name="Text Placeholder 7">
            <a:extLst>
              <a:ext uri="{FF2B5EF4-FFF2-40B4-BE49-F238E27FC236}">
                <a16:creationId xmlns:a16="http://schemas.microsoft.com/office/drawing/2014/main" id="{97E69FA6-F2B9-4CF0-84B1-2368E4F08B9A}"/>
              </a:ext>
            </a:extLst>
          </p:cNvPr>
          <p:cNvSpPr>
            <a:spLocks noGrp="1"/>
          </p:cNvSpPr>
          <p:nvPr>
            <p:ph type="body" sz="quarter" idx="15" hasCustomPrompt="1"/>
          </p:nvPr>
        </p:nvSpPr>
        <p:spPr>
          <a:xfrm>
            <a:off x="2585702" y="3629754"/>
            <a:ext cx="1627740" cy="2524960"/>
          </a:xfrm>
        </p:spPr>
        <p:txBody>
          <a:bodyPr>
            <a:normAutofit/>
          </a:bodyPr>
          <a:lstStyle>
            <a:lvl1pPr>
              <a:defRPr sz="675">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67" name="Text Placeholder 7">
            <a:extLst>
              <a:ext uri="{FF2B5EF4-FFF2-40B4-BE49-F238E27FC236}">
                <a16:creationId xmlns:a16="http://schemas.microsoft.com/office/drawing/2014/main" id="{34A3B419-2EAC-4319-AC6E-F8279E3CFA1E}"/>
              </a:ext>
            </a:extLst>
          </p:cNvPr>
          <p:cNvSpPr>
            <a:spLocks noGrp="1"/>
          </p:cNvSpPr>
          <p:nvPr>
            <p:ph type="body" sz="quarter" idx="16" hasCustomPrompt="1"/>
          </p:nvPr>
        </p:nvSpPr>
        <p:spPr>
          <a:xfrm>
            <a:off x="4500002" y="2941268"/>
            <a:ext cx="1627740" cy="2524960"/>
          </a:xfrm>
        </p:spPr>
        <p:txBody>
          <a:bodyPr>
            <a:normAutofit/>
          </a:bodyPr>
          <a:lstStyle>
            <a:lvl1pPr>
              <a:defRPr sz="675">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68" name="Text Placeholder 7">
            <a:extLst>
              <a:ext uri="{FF2B5EF4-FFF2-40B4-BE49-F238E27FC236}">
                <a16:creationId xmlns:a16="http://schemas.microsoft.com/office/drawing/2014/main" id="{163E6B70-916D-4506-9E71-AFB6D3262AA9}"/>
              </a:ext>
            </a:extLst>
          </p:cNvPr>
          <p:cNvSpPr>
            <a:spLocks noGrp="1"/>
          </p:cNvSpPr>
          <p:nvPr>
            <p:ph type="body" sz="quarter" idx="17" hasCustomPrompt="1"/>
          </p:nvPr>
        </p:nvSpPr>
        <p:spPr>
          <a:xfrm>
            <a:off x="2584566" y="2940063"/>
            <a:ext cx="1189914" cy="471049"/>
          </a:xfrm>
        </p:spPr>
        <p:txBody>
          <a:bodyPr>
            <a:noAutofit/>
          </a:bodyPr>
          <a:lstStyle>
            <a:lvl1pPr marL="47324" indent="0" algn="l">
              <a:buFont typeface="Arial" panose="020B0604020202020204" pitchFamily="34" charset="0"/>
              <a:buNone/>
              <a:defRPr sz="788">
                <a:solidFill>
                  <a:srgbClr val="FFFFFF"/>
                </a:solidFill>
                <a:latin typeface="+mj-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69" name="Text Placeholder 7">
            <a:extLst>
              <a:ext uri="{FF2B5EF4-FFF2-40B4-BE49-F238E27FC236}">
                <a16:creationId xmlns:a16="http://schemas.microsoft.com/office/drawing/2014/main" id="{F6C892A5-0EBA-49FD-AD8A-558EDF849AB8}"/>
              </a:ext>
            </a:extLst>
          </p:cNvPr>
          <p:cNvSpPr>
            <a:spLocks noGrp="1"/>
          </p:cNvSpPr>
          <p:nvPr>
            <p:ph type="body" sz="quarter" idx="18" hasCustomPrompt="1"/>
          </p:nvPr>
        </p:nvSpPr>
        <p:spPr>
          <a:xfrm>
            <a:off x="4502439" y="2237289"/>
            <a:ext cx="1189914" cy="471049"/>
          </a:xfrm>
        </p:spPr>
        <p:txBody>
          <a:bodyPr>
            <a:noAutofit/>
          </a:bodyPr>
          <a:lstStyle>
            <a:lvl1pPr marL="47324" indent="0" algn="l">
              <a:buFont typeface="Arial" panose="020B0604020202020204" pitchFamily="34" charset="0"/>
              <a:buNone/>
              <a:defRPr sz="788">
                <a:solidFill>
                  <a:srgbClr val="FFFFFF"/>
                </a:solidFill>
                <a:latin typeface="+mj-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
        <p:nvSpPr>
          <p:cNvPr id="70" name="Text Placeholder 7">
            <a:extLst>
              <a:ext uri="{FF2B5EF4-FFF2-40B4-BE49-F238E27FC236}">
                <a16:creationId xmlns:a16="http://schemas.microsoft.com/office/drawing/2014/main" id="{B4A4814B-93BF-4C7E-8C29-1D0435DB8713}"/>
              </a:ext>
            </a:extLst>
          </p:cNvPr>
          <p:cNvSpPr>
            <a:spLocks noGrp="1"/>
          </p:cNvSpPr>
          <p:nvPr>
            <p:ph type="body" sz="quarter" idx="19" hasCustomPrompt="1"/>
          </p:nvPr>
        </p:nvSpPr>
        <p:spPr>
          <a:xfrm>
            <a:off x="1360622" y="7583276"/>
            <a:ext cx="265061" cy="442051"/>
          </a:xfrm>
          <a:solidFill>
            <a:srgbClr val="FFFFFF"/>
          </a:solidFill>
        </p:spPr>
        <p:txBody>
          <a:bodyPr>
            <a:normAutofit/>
          </a:bodyPr>
          <a:lstStyle>
            <a:lvl1pPr marL="47324" indent="0" algn="ctr">
              <a:buNone/>
              <a:defRPr sz="563" spc="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Tid</a:t>
            </a:r>
            <a:endParaRPr lang="en-GB" dirty="0"/>
          </a:p>
        </p:txBody>
      </p:sp>
      <p:sp>
        <p:nvSpPr>
          <p:cNvPr id="71" name="Text Placeholder 7">
            <a:extLst>
              <a:ext uri="{FF2B5EF4-FFF2-40B4-BE49-F238E27FC236}">
                <a16:creationId xmlns:a16="http://schemas.microsoft.com/office/drawing/2014/main" id="{D8041961-910F-4F8F-B6A5-2092A9C2F37F}"/>
              </a:ext>
            </a:extLst>
          </p:cNvPr>
          <p:cNvSpPr>
            <a:spLocks noGrp="1"/>
          </p:cNvSpPr>
          <p:nvPr>
            <p:ph type="body" sz="quarter" idx="20" hasCustomPrompt="1"/>
          </p:nvPr>
        </p:nvSpPr>
        <p:spPr>
          <a:xfrm>
            <a:off x="3266423" y="7583276"/>
            <a:ext cx="265061" cy="442051"/>
          </a:xfrm>
          <a:solidFill>
            <a:srgbClr val="FFFFFF"/>
          </a:solidFill>
        </p:spPr>
        <p:txBody>
          <a:bodyPr>
            <a:normAutofit/>
          </a:bodyPr>
          <a:lstStyle>
            <a:lvl1pPr marL="47324" indent="0" algn="ctr">
              <a:buNone/>
              <a:defRPr sz="563" spc="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Tid</a:t>
            </a:r>
            <a:endParaRPr lang="en-GB" dirty="0"/>
          </a:p>
        </p:txBody>
      </p:sp>
      <p:sp>
        <p:nvSpPr>
          <p:cNvPr id="72" name="Text Placeholder 7">
            <a:extLst>
              <a:ext uri="{FF2B5EF4-FFF2-40B4-BE49-F238E27FC236}">
                <a16:creationId xmlns:a16="http://schemas.microsoft.com/office/drawing/2014/main" id="{C4806569-F4C0-4B45-B0A2-6A71378780DC}"/>
              </a:ext>
            </a:extLst>
          </p:cNvPr>
          <p:cNvSpPr>
            <a:spLocks noGrp="1"/>
          </p:cNvSpPr>
          <p:nvPr>
            <p:ph type="body" sz="quarter" idx="21" hasCustomPrompt="1"/>
          </p:nvPr>
        </p:nvSpPr>
        <p:spPr>
          <a:xfrm>
            <a:off x="5181345" y="7583275"/>
            <a:ext cx="265061" cy="442051"/>
          </a:xfrm>
          <a:solidFill>
            <a:srgbClr val="FFFFFF"/>
          </a:solidFill>
        </p:spPr>
        <p:txBody>
          <a:bodyPr>
            <a:normAutofit/>
          </a:bodyPr>
          <a:lstStyle>
            <a:lvl1pPr marL="47324" indent="0" algn="ctr">
              <a:buNone/>
              <a:defRPr sz="563" spc="0">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err="1"/>
              <a:t>Tid</a:t>
            </a:r>
            <a:endParaRPr lang="en-GB" dirty="0"/>
          </a:p>
        </p:txBody>
      </p:sp>
      <p:sp>
        <p:nvSpPr>
          <p:cNvPr id="73" name="Bue 24">
            <a:extLst>
              <a:ext uri="{FF2B5EF4-FFF2-40B4-BE49-F238E27FC236}">
                <a16:creationId xmlns:a16="http://schemas.microsoft.com/office/drawing/2014/main" id="{C746A2C2-E9F1-4534-A9DD-7C7DD35ED45B}"/>
              </a:ext>
            </a:extLst>
          </p:cNvPr>
          <p:cNvSpPr/>
          <p:nvPr userDrawn="1"/>
        </p:nvSpPr>
        <p:spPr>
          <a:xfrm rot="19380579">
            <a:off x="1115849" y="2345572"/>
            <a:ext cx="2800105" cy="6131685"/>
          </a:xfrm>
          <a:prstGeom prst="arc">
            <a:avLst>
              <a:gd name="adj1" fmla="val 16200000"/>
              <a:gd name="adj2" fmla="val 19908084"/>
            </a:avLst>
          </a:prstGeom>
          <a:noFill/>
          <a:ln w="76200" cap="flat" cmpd="sng" algn="ctr">
            <a:solidFill>
              <a:srgbClr val="00A662"/>
            </a:solidFill>
            <a:prstDash val="solid"/>
            <a:headEnd type="none" w="med" len="med"/>
            <a:tailEnd type="triangle" w="med" len="med"/>
          </a:ln>
          <a:effectLst/>
        </p:spPr>
        <p:txBody>
          <a:bodyPr rtlCol="0" anchor="ctr"/>
          <a:lstStyle/>
          <a:p>
            <a:pPr marL="0" marR="0" lvl="0" indent="0" defTabSz="51431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grpSp>
        <p:nvGrpSpPr>
          <p:cNvPr id="54" name="Group 53">
            <a:extLst>
              <a:ext uri="{FF2B5EF4-FFF2-40B4-BE49-F238E27FC236}">
                <a16:creationId xmlns:a16="http://schemas.microsoft.com/office/drawing/2014/main" id="{0A667441-0DCF-409B-BFB5-643319F2E07D}"/>
              </a:ext>
            </a:extLst>
          </p:cNvPr>
          <p:cNvGrpSpPr/>
          <p:nvPr userDrawn="1"/>
        </p:nvGrpSpPr>
        <p:grpSpPr>
          <a:xfrm>
            <a:off x="6956920" y="78972"/>
            <a:ext cx="2647046" cy="7826319"/>
            <a:chOff x="12367854" y="54665"/>
            <a:chExt cx="4705857" cy="5418221"/>
          </a:xfrm>
        </p:grpSpPr>
        <p:sp>
          <p:nvSpPr>
            <p:cNvPr id="57" name="Rectangle 56">
              <a:extLst>
                <a:ext uri="{FF2B5EF4-FFF2-40B4-BE49-F238E27FC236}">
                  <a16:creationId xmlns:a16="http://schemas.microsoft.com/office/drawing/2014/main" id="{1085FA73-6A61-47B7-84BE-803353163326}"/>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61" name="Rectangle 60">
              <a:extLst>
                <a:ext uri="{FF2B5EF4-FFF2-40B4-BE49-F238E27FC236}">
                  <a16:creationId xmlns:a16="http://schemas.microsoft.com/office/drawing/2014/main" id="{8FBE88EB-E20E-475D-A81C-17BA30A34436}"/>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62" name="Rectangle 61">
              <a:extLst>
                <a:ext uri="{FF2B5EF4-FFF2-40B4-BE49-F238E27FC236}">
                  <a16:creationId xmlns:a16="http://schemas.microsoft.com/office/drawing/2014/main" id="{523261B5-3728-48C1-8AEC-D24C619069E8}"/>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74" name="Rectangle 73">
              <a:extLst>
                <a:ext uri="{FF2B5EF4-FFF2-40B4-BE49-F238E27FC236}">
                  <a16:creationId xmlns:a16="http://schemas.microsoft.com/office/drawing/2014/main" id="{2883BE33-EEC6-40A9-B74A-865718C67648}"/>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75" name="Rectangle 74">
              <a:extLst>
                <a:ext uri="{FF2B5EF4-FFF2-40B4-BE49-F238E27FC236}">
                  <a16:creationId xmlns:a16="http://schemas.microsoft.com/office/drawing/2014/main" id="{2DFEFF8C-D90B-4EEC-A90F-C38B69686AD1}"/>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76" name="Rectangle 75">
              <a:extLst>
                <a:ext uri="{FF2B5EF4-FFF2-40B4-BE49-F238E27FC236}">
                  <a16:creationId xmlns:a16="http://schemas.microsoft.com/office/drawing/2014/main" id="{42D055B6-2978-48CD-9A07-C341871CEDF1}"/>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77" name="Rectangle 76">
              <a:extLst>
                <a:ext uri="{FF2B5EF4-FFF2-40B4-BE49-F238E27FC236}">
                  <a16:creationId xmlns:a16="http://schemas.microsoft.com/office/drawing/2014/main" id="{36CBB703-6A03-44DD-8EDF-3905AB7A93A5}"/>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78" name="Rectangle 77">
              <a:extLst>
                <a:ext uri="{FF2B5EF4-FFF2-40B4-BE49-F238E27FC236}">
                  <a16:creationId xmlns:a16="http://schemas.microsoft.com/office/drawing/2014/main" id="{6E86BC2F-147F-4075-BF47-6C2471F4FC42}"/>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79" name="Rectangle 78">
              <a:extLst>
                <a:ext uri="{FF2B5EF4-FFF2-40B4-BE49-F238E27FC236}">
                  <a16:creationId xmlns:a16="http://schemas.microsoft.com/office/drawing/2014/main" id="{41B159B5-46EE-40FC-A630-12412E767D4C}"/>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80" name="Rectangle 79">
              <a:extLst>
                <a:ext uri="{FF2B5EF4-FFF2-40B4-BE49-F238E27FC236}">
                  <a16:creationId xmlns:a16="http://schemas.microsoft.com/office/drawing/2014/main" id="{ACF76BC9-BD25-45A4-96D7-5F000A26D2BA}"/>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81" name="Rectangle 80">
              <a:extLst>
                <a:ext uri="{FF2B5EF4-FFF2-40B4-BE49-F238E27FC236}">
                  <a16:creationId xmlns:a16="http://schemas.microsoft.com/office/drawing/2014/main" id="{AEB5D298-578C-4B56-8837-854274C8CA66}"/>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82" name="Rectangle 81">
              <a:extLst>
                <a:ext uri="{FF2B5EF4-FFF2-40B4-BE49-F238E27FC236}">
                  <a16:creationId xmlns:a16="http://schemas.microsoft.com/office/drawing/2014/main" id="{3AC800BD-F2DC-4D82-A59D-5FA1A5529395}"/>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83" name="Rectangle 82">
              <a:extLst>
                <a:ext uri="{FF2B5EF4-FFF2-40B4-BE49-F238E27FC236}">
                  <a16:creationId xmlns:a16="http://schemas.microsoft.com/office/drawing/2014/main" id="{1F20EEBC-2A38-469B-8CF4-57AF8623974B}"/>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84" name="Rectangle 83">
              <a:extLst>
                <a:ext uri="{FF2B5EF4-FFF2-40B4-BE49-F238E27FC236}">
                  <a16:creationId xmlns:a16="http://schemas.microsoft.com/office/drawing/2014/main" id="{EA7B9FAB-06DF-4507-8188-5940C7BBFB50}"/>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85" name="Rectangle 84">
              <a:extLst>
                <a:ext uri="{FF2B5EF4-FFF2-40B4-BE49-F238E27FC236}">
                  <a16:creationId xmlns:a16="http://schemas.microsoft.com/office/drawing/2014/main" id="{909CEAE7-7064-4B1E-A14C-3444A26CCD97}"/>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86" name="Rectangle 85">
              <a:extLst>
                <a:ext uri="{FF2B5EF4-FFF2-40B4-BE49-F238E27FC236}">
                  <a16:creationId xmlns:a16="http://schemas.microsoft.com/office/drawing/2014/main" id="{6382D6F1-5EC5-43E6-B4F0-04F7F1E3DB8D}"/>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87" name="Rectangle 86">
              <a:extLst>
                <a:ext uri="{FF2B5EF4-FFF2-40B4-BE49-F238E27FC236}">
                  <a16:creationId xmlns:a16="http://schemas.microsoft.com/office/drawing/2014/main" id="{E1218830-56C6-48FF-A854-94C29397F04F}"/>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88" name="Rectangle 87">
              <a:extLst>
                <a:ext uri="{FF2B5EF4-FFF2-40B4-BE49-F238E27FC236}">
                  <a16:creationId xmlns:a16="http://schemas.microsoft.com/office/drawing/2014/main" id="{5BD7C71B-8D3C-40BA-A53A-F1E2E80EC68F}"/>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pic>
        <p:nvPicPr>
          <p:cNvPr id="46" name="Picture 48">
            <a:extLst>
              <a:ext uri="{FF2B5EF4-FFF2-40B4-BE49-F238E27FC236}">
                <a16:creationId xmlns:a16="http://schemas.microsoft.com/office/drawing/2014/main" id="{BA2EF551-7D9E-45F7-913D-BA9F39397BD4}"/>
              </a:ext>
            </a:extLst>
          </p:cNvPr>
          <p:cNvPicPr>
            <a:picLocks noChangeAspect="1"/>
          </p:cNvPicPr>
          <p:nvPr userDrawn="1"/>
        </p:nvPicPr>
        <p:blipFill>
          <a:blip r:embed="rId7">
            <a:extLst>
              <a:ext uri="{28A0092B-C50C-407E-A947-70E740481C1C}">
                <a14:useLocalDpi xmlns:a14="http://schemas.microsoft.com/office/drawing/2010/main" val="0"/>
              </a:ext>
            </a:extLst>
          </a:blip>
          <a:srcRect/>
          <a:stretch/>
        </p:blipFill>
        <p:spPr>
          <a:xfrm>
            <a:off x="6012549" y="457923"/>
            <a:ext cx="588063" cy="1004962"/>
          </a:xfrm>
          <a:prstGeom prst="rect">
            <a:avLst/>
          </a:prstGeom>
        </p:spPr>
      </p:pic>
      <p:sp>
        <p:nvSpPr>
          <p:cNvPr id="2" name="Copyright">
            <a:extLst>
              <a:ext uri="{FF2B5EF4-FFF2-40B4-BE49-F238E27FC236}">
                <a16:creationId xmlns:a16="http://schemas.microsoft.com/office/drawing/2014/main" id="{DC35E403-09DE-584A-14DA-4970C101D539}"/>
              </a:ext>
            </a:extLst>
          </p:cNvPr>
          <p:cNvSpPr txBox="1"/>
          <p:nvPr userDrawn="1"/>
        </p:nvSpPr>
        <p:spPr>
          <a:xfrm>
            <a:off x="324626" y="9612821"/>
            <a:ext cx="2887861" cy="77842"/>
          </a:xfrm>
          <a:prstGeom prst="rect">
            <a:avLst/>
          </a:prstGeom>
          <a:noFill/>
        </p:spPr>
        <p:txBody>
          <a:bodyPr wrap="square" lIns="0" tIns="0" rIns="0" bIns="0" rtlCol="0" anchor="t">
            <a:spAutoFit/>
          </a:bodyPr>
          <a:lstStyle/>
          <a:p>
            <a:r>
              <a:rPr lang="en-US" sz="506" noProof="0" dirty="0">
                <a:solidFill>
                  <a:schemeClr val="bg1">
                    <a:lumMod val="50000"/>
                  </a:schemeClr>
                </a:solidFill>
                <a:latin typeface="Calibri" panose="020F0502020204030204" pitchFamily="34" charset="0"/>
              </a:rPr>
              <a:t>Water Valley Denmark</a:t>
            </a:r>
          </a:p>
        </p:txBody>
      </p:sp>
    </p:spTree>
    <p:extLst>
      <p:ext uri="{BB962C8B-B14F-4D97-AF65-F5344CB8AC3E}">
        <p14:creationId xmlns:p14="http://schemas.microsoft.com/office/powerpoint/2010/main" val="3636743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urpose - Uredigerbar">
    <p:bg>
      <p:bgPr>
        <a:solidFill>
          <a:srgbClr val="CBDBCE"/>
        </a:solidFill>
        <a:effectLst/>
      </p:bgPr>
    </p:bg>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27A2ECDF-A791-4858-B8E8-219433975F77}"/>
              </a:ext>
            </a:extLst>
          </p:cNvPr>
          <p:cNvGraphicFramePr>
            <a:graphicFrameLocks noChangeAspect="1"/>
          </p:cNvGraphicFramePr>
          <p:nvPr userDrawn="1">
            <p:custDataLst>
              <p:tags r:id="rId1"/>
            </p:custDataLst>
            <p:extLst>
              <p:ext uri="{D42A27DB-BD31-4B8C-83A1-F6EECF244321}">
                <p14:modId xmlns:p14="http://schemas.microsoft.com/office/powerpoint/2010/main" val="2784317613"/>
              </p:ext>
            </p:extLst>
          </p:nvPr>
        </p:nvGraphicFramePr>
        <p:xfrm>
          <a:off x="897" y="2294"/>
          <a:ext cx="893" cy="2294"/>
        </p:xfrm>
        <a:graphic>
          <a:graphicData uri="http://schemas.openxmlformats.org/presentationml/2006/ole">
            <mc:AlternateContent xmlns:mc="http://schemas.openxmlformats.org/markup-compatibility/2006">
              <mc:Choice xmlns:v="urn:schemas-microsoft-com:vml" Requires="v">
                <p:oleObj name="think-cell Slide" r:id="rId4" imgW="395" imgH="394" progId="TCLayout.ActiveDocument.1">
                  <p:embed/>
                </p:oleObj>
              </mc:Choice>
              <mc:Fallback>
                <p:oleObj name="think-cell Slide" r:id="rId4" imgW="395" imgH="394" progId="TCLayout.ActiveDocument.1">
                  <p:embed/>
                  <p:pic>
                    <p:nvPicPr>
                      <p:cNvPr id="7" name="Object 6" hidden="1">
                        <a:extLst>
                          <a:ext uri="{FF2B5EF4-FFF2-40B4-BE49-F238E27FC236}">
                            <a16:creationId xmlns:a16="http://schemas.microsoft.com/office/drawing/2014/main" id="{27A2ECDF-A791-4858-B8E8-219433975F77}"/>
                          </a:ext>
                        </a:extLst>
                      </p:cNvPr>
                      <p:cNvPicPr/>
                      <p:nvPr/>
                    </p:nvPicPr>
                    <p:blipFill>
                      <a:blip r:embed="rId5"/>
                      <a:stretch>
                        <a:fillRect/>
                      </a:stretch>
                    </p:blipFill>
                    <p:spPr>
                      <a:xfrm>
                        <a:off x="897" y="2294"/>
                        <a:ext cx="893" cy="2294"/>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7C8703EE-F9FE-4735-ADC6-3AF857C5EF6C}"/>
              </a:ext>
            </a:extLst>
          </p:cNvPr>
          <p:cNvSpPr/>
          <p:nvPr userDrawn="1">
            <p:custDataLst>
              <p:tags r:id="rId2"/>
            </p:custDataLst>
          </p:nvPr>
        </p:nvSpPr>
        <p:spPr>
          <a:xfrm>
            <a:off x="4" y="0"/>
            <a:ext cx="89297" cy="2293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endParaRPr lang="en-US" sz="844" b="0" i="0" baseline="0" dirty="0" err="1">
              <a:latin typeface="Open Sans" panose="020B0606030504020204" pitchFamily="34" charset="0"/>
              <a:ea typeface="Open Sans" panose="020B0606030504020204" pitchFamily="34" charset="0"/>
              <a:cs typeface="Open Sans" panose="020B0606030504020204" pitchFamily="34" charset="0"/>
              <a:sym typeface="Open Sans" panose="020B0606030504020204" pitchFamily="34" charset="0"/>
            </a:endParaRPr>
          </a:p>
        </p:txBody>
      </p:sp>
      <p:sp>
        <p:nvSpPr>
          <p:cNvPr id="42" name="Rectangle 41">
            <a:extLst>
              <a:ext uri="{FF2B5EF4-FFF2-40B4-BE49-F238E27FC236}">
                <a16:creationId xmlns:a16="http://schemas.microsoft.com/office/drawing/2014/main" id="{F185A13B-A0C7-413C-B0E6-415A51856762}"/>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grpSp>
        <p:nvGrpSpPr>
          <p:cNvPr id="44" name="Group 43">
            <a:extLst>
              <a:ext uri="{FF2B5EF4-FFF2-40B4-BE49-F238E27FC236}">
                <a16:creationId xmlns:a16="http://schemas.microsoft.com/office/drawing/2014/main" id="{90C5CC2C-F660-410D-BBC9-BE95D79D9C8C}"/>
              </a:ext>
            </a:extLst>
          </p:cNvPr>
          <p:cNvGrpSpPr/>
          <p:nvPr userDrawn="1"/>
        </p:nvGrpSpPr>
        <p:grpSpPr>
          <a:xfrm>
            <a:off x="6956920" y="78972"/>
            <a:ext cx="2647046" cy="7826319"/>
            <a:chOff x="12367854" y="54665"/>
            <a:chExt cx="4705857" cy="5418221"/>
          </a:xfrm>
        </p:grpSpPr>
        <p:sp>
          <p:nvSpPr>
            <p:cNvPr id="45" name="Rectangle 44">
              <a:extLst>
                <a:ext uri="{FF2B5EF4-FFF2-40B4-BE49-F238E27FC236}">
                  <a16:creationId xmlns:a16="http://schemas.microsoft.com/office/drawing/2014/main" id="{1E79C12B-9715-49CB-A600-6E8D975BF0E1}"/>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46" name="Rectangle 45">
              <a:extLst>
                <a:ext uri="{FF2B5EF4-FFF2-40B4-BE49-F238E27FC236}">
                  <a16:creationId xmlns:a16="http://schemas.microsoft.com/office/drawing/2014/main" id="{6EA42127-94FC-4915-BAFE-E39D8F6F5F94}"/>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47" name="Rectangle 46">
              <a:extLst>
                <a:ext uri="{FF2B5EF4-FFF2-40B4-BE49-F238E27FC236}">
                  <a16:creationId xmlns:a16="http://schemas.microsoft.com/office/drawing/2014/main" id="{19C44261-570D-4F33-A358-7BAF5023FD7F}"/>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48" name="Rectangle 47">
              <a:extLst>
                <a:ext uri="{FF2B5EF4-FFF2-40B4-BE49-F238E27FC236}">
                  <a16:creationId xmlns:a16="http://schemas.microsoft.com/office/drawing/2014/main" id="{DC816852-5B68-472E-9AA0-18AB301846E8}"/>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49" name="Rectangle 48">
              <a:extLst>
                <a:ext uri="{FF2B5EF4-FFF2-40B4-BE49-F238E27FC236}">
                  <a16:creationId xmlns:a16="http://schemas.microsoft.com/office/drawing/2014/main" id="{2ECBD257-B209-4137-84DF-57C9722E46F3}"/>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50" name="Rectangle 49">
              <a:extLst>
                <a:ext uri="{FF2B5EF4-FFF2-40B4-BE49-F238E27FC236}">
                  <a16:creationId xmlns:a16="http://schemas.microsoft.com/office/drawing/2014/main" id="{10C32AC6-E95D-40F1-B4F1-9A4696CD058B}"/>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51" name="Rectangle 50">
              <a:extLst>
                <a:ext uri="{FF2B5EF4-FFF2-40B4-BE49-F238E27FC236}">
                  <a16:creationId xmlns:a16="http://schemas.microsoft.com/office/drawing/2014/main" id="{A409E30D-1C9B-4095-8CF9-1331A09F5139}"/>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52" name="Rectangle 51">
              <a:extLst>
                <a:ext uri="{FF2B5EF4-FFF2-40B4-BE49-F238E27FC236}">
                  <a16:creationId xmlns:a16="http://schemas.microsoft.com/office/drawing/2014/main" id="{089927DB-BE16-4BBF-B0BC-2F4CD7B3FEFF}"/>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53" name="Rectangle 52">
              <a:extLst>
                <a:ext uri="{FF2B5EF4-FFF2-40B4-BE49-F238E27FC236}">
                  <a16:creationId xmlns:a16="http://schemas.microsoft.com/office/drawing/2014/main" id="{F4A791DF-038D-4ACD-BEF7-5D142F00FF98}"/>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54" name="Rectangle 53">
              <a:extLst>
                <a:ext uri="{FF2B5EF4-FFF2-40B4-BE49-F238E27FC236}">
                  <a16:creationId xmlns:a16="http://schemas.microsoft.com/office/drawing/2014/main" id="{B8E568DC-9AAD-40E0-8D95-7ED4270590B8}"/>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55" name="Rectangle 54">
              <a:extLst>
                <a:ext uri="{FF2B5EF4-FFF2-40B4-BE49-F238E27FC236}">
                  <a16:creationId xmlns:a16="http://schemas.microsoft.com/office/drawing/2014/main" id="{F03BC44D-EACC-4A02-A8C3-239A6DF3A6BA}"/>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56" name="Rectangle 55">
              <a:extLst>
                <a:ext uri="{FF2B5EF4-FFF2-40B4-BE49-F238E27FC236}">
                  <a16:creationId xmlns:a16="http://schemas.microsoft.com/office/drawing/2014/main" id="{C6C8DB2E-023F-4B11-8AB1-0CB6A2930A48}"/>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57" name="Rectangle 56">
              <a:extLst>
                <a:ext uri="{FF2B5EF4-FFF2-40B4-BE49-F238E27FC236}">
                  <a16:creationId xmlns:a16="http://schemas.microsoft.com/office/drawing/2014/main" id="{7E131F15-2685-4DD3-A91F-5EFF7F930F53}"/>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58" name="Rectangle 57">
              <a:extLst>
                <a:ext uri="{FF2B5EF4-FFF2-40B4-BE49-F238E27FC236}">
                  <a16:creationId xmlns:a16="http://schemas.microsoft.com/office/drawing/2014/main" id="{9AAD6345-86D2-46C5-9709-1C84C2B6128B}"/>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59" name="Rectangle 58">
              <a:extLst>
                <a:ext uri="{FF2B5EF4-FFF2-40B4-BE49-F238E27FC236}">
                  <a16:creationId xmlns:a16="http://schemas.microsoft.com/office/drawing/2014/main" id="{1205D283-6F0D-4247-A186-43F53514BCD7}"/>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60" name="Rectangle 59">
              <a:extLst>
                <a:ext uri="{FF2B5EF4-FFF2-40B4-BE49-F238E27FC236}">
                  <a16:creationId xmlns:a16="http://schemas.microsoft.com/office/drawing/2014/main" id="{316725FC-B4FE-48EB-9756-FD9136AEE6C3}"/>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61" name="Rectangle 60">
              <a:extLst>
                <a:ext uri="{FF2B5EF4-FFF2-40B4-BE49-F238E27FC236}">
                  <a16:creationId xmlns:a16="http://schemas.microsoft.com/office/drawing/2014/main" id="{D593CC57-4530-4028-BDD1-A723EEA739FE}"/>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62" name="Rectangle 61">
              <a:extLst>
                <a:ext uri="{FF2B5EF4-FFF2-40B4-BE49-F238E27FC236}">
                  <a16:creationId xmlns:a16="http://schemas.microsoft.com/office/drawing/2014/main" id="{DB65428E-4FC6-4A78-AF1E-065FC7EF3F41}"/>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spTree>
    <p:extLst>
      <p:ext uri="{BB962C8B-B14F-4D97-AF65-F5344CB8AC3E}">
        <p14:creationId xmlns:p14="http://schemas.microsoft.com/office/powerpoint/2010/main" val="27280084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g statement - Circular green">
    <p:bg>
      <p:bgPr>
        <a:solidFill>
          <a:srgbClr val="00A662"/>
        </a:soli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5D18604-3F65-4816-B5A0-7650C51159A1}"/>
              </a:ext>
            </a:extLst>
          </p:cNvPr>
          <p:cNvGraphicFramePr>
            <a:graphicFrameLocks noChangeAspect="1"/>
          </p:cNvGraphicFramePr>
          <p:nvPr userDrawn="1">
            <p:custDataLst>
              <p:tags r:id="rId1"/>
            </p:custDataLst>
            <p:extLst>
              <p:ext uri="{D42A27DB-BD31-4B8C-83A1-F6EECF244321}">
                <p14:modId xmlns:p14="http://schemas.microsoft.com/office/powerpoint/2010/main" val="2603376351"/>
              </p:ext>
            </p:extLst>
          </p:nvPr>
        </p:nvGraphicFramePr>
        <p:xfrm>
          <a:off x="897" y="2302"/>
          <a:ext cx="893" cy="2292"/>
        </p:xfrm>
        <a:graphic>
          <a:graphicData uri="http://schemas.openxmlformats.org/presentationml/2006/ole">
            <mc:AlternateContent xmlns:mc="http://schemas.openxmlformats.org/markup-compatibility/2006">
              <mc:Choice xmlns:v="urn:schemas-microsoft-com:vml" Requires="v">
                <p:oleObj name="think-cell Slide" r:id="rId3" imgW="180" imgH="180" progId="TCLayout.ActiveDocument.1">
                  <p:embed/>
                </p:oleObj>
              </mc:Choice>
              <mc:Fallback>
                <p:oleObj name="think-cell Slide" r:id="rId3" imgW="180" imgH="180" progId="TCLayout.ActiveDocument.1">
                  <p:embed/>
                  <p:pic>
                    <p:nvPicPr>
                      <p:cNvPr id="5" name="Object 4" hidden="1">
                        <a:extLst>
                          <a:ext uri="{FF2B5EF4-FFF2-40B4-BE49-F238E27FC236}">
                            <a16:creationId xmlns:a16="http://schemas.microsoft.com/office/drawing/2014/main" id="{05D18604-3F65-4816-B5A0-7650C51159A1}"/>
                          </a:ext>
                        </a:extLst>
                      </p:cNvPr>
                      <p:cNvPicPr/>
                      <p:nvPr/>
                    </p:nvPicPr>
                    <p:blipFill>
                      <a:blip r:embed="rId4"/>
                      <a:stretch>
                        <a:fillRect/>
                      </a:stretch>
                    </p:blipFill>
                    <p:spPr>
                      <a:xfrm>
                        <a:off x="897" y="2302"/>
                        <a:ext cx="893" cy="2292"/>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137CFFC-76BB-4C9B-BCC5-F08F1D5CCFD5}"/>
              </a:ext>
            </a:extLst>
          </p:cNvPr>
          <p:cNvSpPr>
            <a:spLocks noGrp="1"/>
          </p:cNvSpPr>
          <p:nvPr>
            <p:ph type="title" hasCustomPrompt="1"/>
          </p:nvPr>
        </p:nvSpPr>
        <p:spPr>
          <a:xfrm>
            <a:off x="313648" y="4257847"/>
            <a:ext cx="6229082" cy="1196000"/>
          </a:xfrm>
        </p:spPr>
        <p:txBody>
          <a:bodyPr vert="horz"/>
          <a:lstStyle>
            <a:lvl1pPr eaLnBrk="1">
              <a:defRPr>
                <a:solidFill>
                  <a:srgbClr val="17274F"/>
                </a:solidFill>
                <a:latin typeface="+mj-lt"/>
              </a:defRPr>
            </a:lvl1pPr>
          </a:lstStyle>
          <a:p>
            <a:r>
              <a:rPr lang="en-US" noProof="0" dirty="0"/>
              <a:t>Click to add big statement text</a:t>
            </a:r>
            <a:endParaRPr lang="en-US" dirty="0"/>
          </a:p>
        </p:txBody>
      </p:sp>
      <p:sp>
        <p:nvSpPr>
          <p:cNvPr id="39" name="Rectangle 38">
            <a:extLst>
              <a:ext uri="{FF2B5EF4-FFF2-40B4-BE49-F238E27FC236}">
                <a16:creationId xmlns:a16="http://schemas.microsoft.com/office/drawing/2014/main" id="{FE939F17-D6BD-475E-A175-FB271EE3A2CC}"/>
              </a:ext>
            </a:extLst>
          </p:cNvPr>
          <p:cNvSpPr/>
          <p:nvPr userDrawn="1"/>
        </p:nvSpPr>
        <p:spPr>
          <a:xfrm>
            <a:off x="-1127570" y="3820031"/>
            <a:ext cx="884492" cy="15115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GB" sz="1013" b="1" dirty="0" err="1">
              <a:latin typeface="Calibri" panose="020F0502020204030204" pitchFamily="34" charset="0"/>
            </a:endParaRPr>
          </a:p>
        </p:txBody>
      </p:sp>
      <p:pic>
        <p:nvPicPr>
          <p:cNvPr id="40" name="Picture 39" descr="Logo, company name&#10;&#10;Description automatically generated">
            <a:extLst>
              <a:ext uri="{FF2B5EF4-FFF2-40B4-BE49-F238E27FC236}">
                <a16:creationId xmlns:a16="http://schemas.microsoft.com/office/drawing/2014/main" id="{95759DCC-FCC6-4E66-A6C4-8DFAB6D8E9F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47873" y="3820031"/>
            <a:ext cx="884492" cy="1511543"/>
          </a:xfrm>
          <a:prstGeom prst="rect">
            <a:avLst/>
          </a:prstGeom>
        </p:spPr>
      </p:pic>
      <p:sp>
        <p:nvSpPr>
          <p:cNvPr id="42" name="Slide Number Placeholder 2">
            <a:extLst>
              <a:ext uri="{FF2B5EF4-FFF2-40B4-BE49-F238E27FC236}">
                <a16:creationId xmlns:a16="http://schemas.microsoft.com/office/drawing/2014/main" id="{0B948C2E-6D22-49B8-975E-BD3B3B2529D0}"/>
              </a:ext>
            </a:extLst>
          </p:cNvPr>
          <p:cNvSpPr>
            <a:spLocks noGrp="1"/>
          </p:cNvSpPr>
          <p:nvPr>
            <p:ph type="sldNum" sz="quarter" idx="4"/>
          </p:nvPr>
        </p:nvSpPr>
        <p:spPr>
          <a:xfrm>
            <a:off x="6353577" y="9219598"/>
            <a:ext cx="189155" cy="227013"/>
          </a:xfrm>
          <a:prstGeom prst="rect">
            <a:avLst/>
          </a:prstGeom>
        </p:spPr>
        <p:txBody>
          <a:bodyPr vert="horz" lIns="91440" tIns="45720" rIns="91440" bIns="45720" rtlCol="0" anchor="ctr"/>
          <a:lstStyle>
            <a:lvl1pPr algn="ctr">
              <a:defRPr sz="506">
                <a:solidFill>
                  <a:schemeClr val="bg1"/>
                </a:solidFill>
                <a:latin typeface="Calibri" panose="020F0502020204030204" pitchFamily="34" charset="0"/>
                <a:cs typeface="Calibri" panose="020F0502020204030204" pitchFamily="34" charset="0"/>
              </a:defRPr>
            </a:lvl1pPr>
          </a:lstStyle>
          <a:p>
            <a:fld id="{7868EBB6-C592-4C38-B797-CBBD52CA1C80}" type="slidenum">
              <a:rPr lang="en-US" smtClean="0"/>
              <a:pPr/>
              <a:t>‹#›</a:t>
            </a:fld>
            <a:endParaRPr lang="en-US" dirty="0"/>
          </a:p>
        </p:txBody>
      </p:sp>
      <p:grpSp>
        <p:nvGrpSpPr>
          <p:cNvPr id="43" name="Group 42">
            <a:extLst>
              <a:ext uri="{FF2B5EF4-FFF2-40B4-BE49-F238E27FC236}">
                <a16:creationId xmlns:a16="http://schemas.microsoft.com/office/drawing/2014/main" id="{8A96B206-C352-40DF-99A3-0BF51473D20E}"/>
              </a:ext>
            </a:extLst>
          </p:cNvPr>
          <p:cNvGrpSpPr/>
          <p:nvPr userDrawn="1"/>
        </p:nvGrpSpPr>
        <p:grpSpPr>
          <a:xfrm>
            <a:off x="6956920" y="78972"/>
            <a:ext cx="2647046" cy="7826319"/>
            <a:chOff x="12367854" y="54665"/>
            <a:chExt cx="4705857" cy="5418221"/>
          </a:xfrm>
        </p:grpSpPr>
        <p:sp>
          <p:nvSpPr>
            <p:cNvPr id="44" name="Rectangle 43">
              <a:extLst>
                <a:ext uri="{FF2B5EF4-FFF2-40B4-BE49-F238E27FC236}">
                  <a16:creationId xmlns:a16="http://schemas.microsoft.com/office/drawing/2014/main" id="{46171A55-EF6A-4985-909C-8C51FF6BC814}"/>
                </a:ext>
              </a:extLst>
            </p:cNvPr>
            <p:cNvSpPr/>
            <p:nvPr userDrawn="1"/>
          </p:nvSpPr>
          <p:spPr>
            <a:xfrm>
              <a:off x="12482325" y="152728"/>
              <a:ext cx="95491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PRMÆRE</a:t>
              </a:r>
            </a:p>
            <a:p>
              <a:pPr algn="ctr"/>
              <a:r>
                <a:rPr lang="en-US" sz="788" b="1" dirty="0">
                  <a:solidFill>
                    <a:schemeClr val="tx1"/>
                  </a:solidFill>
                  <a:latin typeface="Calibri" panose="020F0502020204030204" pitchFamily="34" charset="0"/>
                </a:rPr>
                <a:t>FARVER</a:t>
              </a:r>
            </a:p>
          </p:txBody>
        </p:sp>
        <p:sp>
          <p:nvSpPr>
            <p:cNvPr id="45" name="Rectangle 44">
              <a:extLst>
                <a:ext uri="{FF2B5EF4-FFF2-40B4-BE49-F238E27FC236}">
                  <a16:creationId xmlns:a16="http://schemas.microsoft.com/office/drawing/2014/main" id="{542536FE-8049-48C3-927B-4CDF33B33BD1}"/>
                </a:ext>
              </a:extLst>
            </p:cNvPr>
            <p:cNvSpPr/>
            <p:nvPr userDrawn="1"/>
          </p:nvSpPr>
          <p:spPr>
            <a:xfrm>
              <a:off x="13718320" y="585546"/>
              <a:ext cx="955675" cy="957263"/>
            </a:xfrm>
            <a:prstGeom prst="rect">
              <a:avLst/>
            </a:prstGeom>
            <a:solidFill>
              <a:srgbClr val="014D6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22</a:t>
              </a:r>
            </a:p>
            <a:p>
              <a:pPr algn="ctr"/>
              <a:r>
                <a:rPr lang="en-US" sz="563" b="1" dirty="0">
                  <a:solidFill>
                    <a:schemeClr val="tx1"/>
                  </a:solidFill>
                  <a:latin typeface="Calibri" panose="020F0502020204030204" pitchFamily="34" charset="0"/>
                </a:rPr>
                <a:t>G: 78</a:t>
              </a:r>
            </a:p>
            <a:p>
              <a:pPr algn="ctr"/>
              <a:r>
                <a:rPr lang="en-US" sz="563" b="1" dirty="0">
                  <a:solidFill>
                    <a:schemeClr val="tx1"/>
                  </a:solidFill>
                  <a:latin typeface="Calibri" panose="020F0502020204030204" pitchFamily="34" charset="0"/>
                </a:rPr>
                <a:t>B: 102</a:t>
              </a:r>
            </a:p>
            <a:p>
              <a:pPr algn="ctr"/>
              <a:r>
                <a:rPr lang="en-US" sz="563" b="1" dirty="0">
                  <a:solidFill>
                    <a:schemeClr val="tx1"/>
                  </a:solidFill>
                  <a:latin typeface="Calibri" panose="020F0502020204030204" pitchFamily="34" charset="0"/>
                </a:rPr>
                <a:t>#014D65</a:t>
              </a:r>
            </a:p>
          </p:txBody>
        </p:sp>
        <p:sp>
          <p:nvSpPr>
            <p:cNvPr id="46" name="Rectangle 45">
              <a:extLst>
                <a:ext uri="{FF2B5EF4-FFF2-40B4-BE49-F238E27FC236}">
                  <a16:creationId xmlns:a16="http://schemas.microsoft.com/office/drawing/2014/main" id="{CC74CF4C-3D83-4911-B6DB-2C5DA2DA50DF}"/>
                </a:ext>
              </a:extLst>
            </p:cNvPr>
            <p:cNvSpPr/>
            <p:nvPr userDrawn="1"/>
          </p:nvSpPr>
          <p:spPr>
            <a:xfrm>
              <a:off x="12471109" y="2003045"/>
              <a:ext cx="955675" cy="957600"/>
            </a:xfrm>
            <a:prstGeom prst="rect">
              <a:avLst/>
            </a:prstGeom>
            <a:solidFill>
              <a:srgbClr val="CBDB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a:t>
              </a:r>
              <a:r>
                <a:rPr lang="hu-HU" sz="563" b="1" dirty="0">
                  <a:solidFill>
                    <a:schemeClr val="tx1"/>
                  </a:solidFill>
                  <a:latin typeface="Calibri" panose="020F0502020204030204" pitchFamily="34" charset="0"/>
                </a:rPr>
                <a:t>:</a:t>
              </a:r>
              <a:r>
                <a:rPr lang="en-US" sz="563" b="1" dirty="0">
                  <a:solidFill>
                    <a:schemeClr val="tx1"/>
                  </a:solidFill>
                  <a:latin typeface="Calibri" panose="020F0502020204030204" pitchFamily="34" charset="0"/>
                </a:rPr>
                <a:t> 203</a:t>
              </a:r>
            </a:p>
            <a:p>
              <a:pPr algn="ctr"/>
              <a:r>
                <a:rPr lang="en-US" sz="563" b="1" dirty="0">
                  <a:solidFill>
                    <a:schemeClr val="tx1"/>
                  </a:solidFill>
                  <a:latin typeface="Calibri" panose="020F0502020204030204" pitchFamily="34" charset="0"/>
                </a:rPr>
                <a:t>G: 214</a:t>
              </a:r>
            </a:p>
            <a:p>
              <a:pPr algn="ctr"/>
              <a:r>
                <a:rPr lang="en-US" sz="563" b="1" dirty="0">
                  <a:solidFill>
                    <a:schemeClr val="tx1"/>
                  </a:solidFill>
                  <a:latin typeface="Calibri" panose="020F0502020204030204" pitchFamily="34" charset="0"/>
                </a:rPr>
                <a:t>B: 206</a:t>
              </a:r>
            </a:p>
            <a:p>
              <a:pPr algn="ctr"/>
              <a:r>
                <a:rPr lang="en-US" sz="563" b="1" dirty="0">
                  <a:solidFill>
                    <a:schemeClr val="tx1"/>
                  </a:solidFill>
                  <a:latin typeface="Calibri" panose="020F0502020204030204" pitchFamily="34" charset="0"/>
                </a:rPr>
                <a:t>#CBDBCE</a:t>
              </a:r>
            </a:p>
          </p:txBody>
        </p:sp>
        <p:sp>
          <p:nvSpPr>
            <p:cNvPr id="47" name="Rectangle 46">
              <a:extLst>
                <a:ext uri="{FF2B5EF4-FFF2-40B4-BE49-F238E27FC236}">
                  <a16:creationId xmlns:a16="http://schemas.microsoft.com/office/drawing/2014/main" id="{795C3B00-BD35-4FCD-BBF3-97DACA278CDB}"/>
                </a:ext>
              </a:extLst>
            </p:cNvPr>
            <p:cNvSpPr/>
            <p:nvPr userDrawn="1"/>
          </p:nvSpPr>
          <p:spPr>
            <a:xfrm>
              <a:off x="12471109" y="583661"/>
              <a:ext cx="955675" cy="957263"/>
            </a:xfrm>
            <a:prstGeom prst="rect">
              <a:avLst/>
            </a:prstGeom>
            <a:solidFill>
              <a:srgbClr val="00A66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tx1"/>
                  </a:solidFill>
                  <a:latin typeface="Calibri" panose="020F0502020204030204" pitchFamily="34" charset="0"/>
                </a:rPr>
                <a:t>R: 0</a:t>
              </a:r>
            </a:p>
            <a:p>
              <a:pPr algn="ctr"/>
              <a:r>
                <a:rPr lang="en-US" sz="563" b="1" dirty="0">
                  <a:solidFill>
                    <a:schemeClr val="tx1"/>
                  </a:solidFill>
                  <a:latin typeface="Calibri" panose="020F0502020204030204" pitchFamily="34" charset="0"/>
                </a:rPr>
                <a:t>G: 166</a:t>
              </a:r>
            </a:p>
            <a:p>
              <a:pPr algn="ctr"/>
              <a:r>
                <a:rPr lang="en-US" sz="563" b="1" dirty="0">
                  <a:solidFill>
                    <a:schemeClr val="tx1"/>
                  </a:solidFill>
                  <a:latin typeface="Calibri" panose="020F0502020204030204" pitchFamily="34" charset="0"/>
                </a:rPr>
                <a:t>B: 99</a:t>
              </a:r>
            </a:p>
            <a:p>
              <a:pPr algn="ctr"/>
              <a:r>
                <a:rPr lang="en-US" sz="563" b="1" dirty="0">
                  <a:solidFill>
                    <a:schemeClr val="tx1"/>
                  </a:solidFill>
                  <a:latin typeface="Calibri" panose="020F0502020204030204" pitchFamily="34" charset="0"/>
                </a:rPr>
                <a:t>#00A662</a:t>
              </a:r>
            </a:p>
          </p:txBody>
        </p:sp>
        <p:sp>
          <p:nvSpPr>
            <p:cNvPr id="48" name="Rectangle 47">
              <a:extLst>
                <a:ext uri="{FF2B5EF4-FFF2-40B4-BE49-F238E27FC236}">
                  <a16:creationId xmlns:a16="http://schemas.microsoft.com/office/drawing/2014/main" id="{63888950-0490-4F17-BED7-18F9DD358EB9}"/>
                </a:ext>
              </a:extLst>
            </p:cNvPr>
            <p:cNvSpPr/>
            <p:nvPr userDrawn="1"/>
          </p:nvSpPr>
          <p:spPr>
            <a:xfrm>
              <a:off x="12471108" y="3422766"/>
              <a:ext cx="955675" cy="957263"/>
            </a:xfrm>
            <a:prstGeom prst="rect">
              <a:avLst/>
            </a:prstGeom>
            <a:solidFill>
              <a:srgbClr val="16264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23</a:t>
              </a:r>
            </a:p>
            <a:p>
              <a:pPr algn="ctr"/>
              <a:r>
                <a:rPr lang="en-US" sz="563" b="1" dirty="0">
                  <a:solidFill>
                    <a:schemeClr val="bg1"/>
                  </a:solidFill>
                  <a:latin typeface="Calibri" panose="020F0502020204030204" pitchFamily="34" charset="0"/>
                </a:rPr>
                <a:t>G: 39</a:t>
              </a:r>
            </a:p>
            <a:p>
              <a:pPr algn="ctr"/>
              <a:r>
                <a:rPr lang="en-US" sz="563" b="1" dirty="0">
                  <a:solidFill>
                    <a:schemeClr val="bg1"/>
                  </a:solidFill>
                  <a:latin typeface="Calibri" panose="020F0502020204030204" pitchFamily="34" charset="0"/>
                </a:rPr>
                <a:t>B: 79</a:t>
              </a:r>
            </a:p>
            <a:p>
              <a:pPr algn="ctr"/>
              <a:r>
                <a:rPr lang="en-US" sz="563" b="1" dirty="0">
                  <a:solidFill>
                    <a:schemeClr val="bg1"/>
                  </a:solidFill>
                  <a:latin typeface="Calibri" panose="020F0502020204030204" pitchFamily="34" charset="0"/>
                </a:rPr>
                <a:t>#16264F</a:t>
              </a:r>
            </a:p>
          </p:txBody>
        </p:sp>
        <p:sp>
          <p:nvSpPr>
            <p:cNvPr id="49" name="Rectangle 48">
              <a:extLst>
                <a:ext uri="{FF2B5EF4-FFF2-40B4-BE49-F238E27FC236}">
                  <a16:creationId xmlns:a16="http://schemas.microsoft.com/office/drawing/2014/main" id="{7921B684-5BA9-4202-9FA4-67B1591A007E}"/>
                </a:ext>
              </a:extLst>
            </p:cNvPr>
            <p:cNvSpPr/>
            <p:nvPr userDrawn="1"/>
          </p:nvSpPr>
          <p:spPr>
            <a:xfrm>
              <a:off x="14955077" y="54665"/>
              <a:ext cx="1098099"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TYPOGRAFI</a:t>
              </a:r>
            </a:p>
          </p:txBody>
        </p:sp>
        <p:sp>
          <p:nvSpPr>
            <p:cNvPr id="50" name="Rectangle 49">
              <a:extLst>
                <a:ext uri="{FF2B5EF4-FFF2-40B4-BE49-F238E27FC236}">
                  <a16:creationId xmlns:a16="http://schemas.microsoft.com/office/drawing/2014/main" id="{61BF8A2D-77E4-4EEB-8D7E-1DA12972B172}"/>
                </a:ext>
              </a:extLst>
            </p:cNvPr>
            <p:cNvSpPr/>
            <p:nvPr userDrawn="1"/>
          </p:nvSpPr>
          <p:spPr>
            <a:xfrm>
              <a:off x="15014255" y="505370"/>
              <a:ext cx="1597933" cy="48872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err="1">
                  <a:solidFill>
                    <a:schemeClr val="tx1"/>
                  </a:solidFill>
                  <a:latin typeface="+mj-lt"/>
                </a:rPr>
                <a:t>Calibri</a:t>
              </a:r>
              <a:r>
                <a:rPr lang="da-DK" sz="1013" b="0" i="0" u="none" strike="noStrike" baseline="0" dirty="0">
                  <a:solidFill>
                    <a:schemeClr val="tx1"/>
                  </a:solidFill>
                  <a:latin typeface="+mj-lt"/>
                </a:rPr>
                <a:t> Light</a:t>
              </a:r>
              <a:endParaRPr lang="en-US" sz="591" b="0" i="1" dirty="0">
                <a:solidFill>
                  <a:schemeClr val="tx1"/>
                </a:solidFill>
                <a:latin typeface="+mj-lt"/>
              </a:endParaRPr>
            </a:p>
          </p:txBody>
        </p:sp>
        <p:sp>
          <p:nvSpPr>
            <p:cNvPr id="51" name="Rectangle 50">
              <a:extLst>
                <a:ext uri="{FF2B5EF4-FFF2-40B4-BE49-F238E27FC236}">
                  <a16:creationId xmlns:a16="http://schemas.microsoft.com/office/drawing/2014/main" id="{6649E5D8-0226-437C-A8F7-A5DBDB8F2C12}"/>
                </a:ext>
              </a:extLst>
            </p:cNvPr>
            <p:cNvSpPr/>
            <p:nvPr userDrawn="1"/>
          </p:nvSpPr>
          <p:spPr>
            <a:xfrm>
              <a:off x="15014255" y="9456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a:t>
              </a:r>
            </a:p>
            <a:p>
              <a:pPr algn="l"/>
              <a:r>
                <a:rPr lang="en-DK" sz="1013" b="1" i="0" u="none" strike="noStrike" baseline="0" dirty="0">
                  <a:solidFill>
                    <a:schemeClr val="tx1"/>
                  </a:solidFill>
                  <a:latin typeface="+mj-lt"/>
                </a:rPr>
                <a:t>0</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1</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2</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3</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4</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5</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6</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7</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8</a:t>
              </a:r>
              <a:r>
                <a:rPr lang="en-US" sz="1013" b="1" i="0" u="none" strike="noStrike" baseline="0" dirty="0">
                  <a:solidFill>
                    <a:schemeClr val="tx1"/>
                  </a:solidFill>
                  <a:latin typeface="+mj-lt"/>
                </a:rPr>
                <a:t> </a:t>
              </a:r>
              <a:r>
                <a:rPr lang="en-DK" sz="1013" b="1" i="0" u="none" strike="noStrike" baseline="0" dirty="0">
                  <a:solidFill>
                    <a:schemeClr val="tx1"/>
                  </a:solidFill>
                  <a:latin typeface="+mj-lt"/>
                </a:rPr>
                <a:t>9</a:t>
              </a:r>
              <a:r>
                <a:rPr lang="en-US" sz="1013" b="1" i="0" u="none" strike="noStrike" baseline="0" dirty="0">
                  <a:solidFill>
                    <a:schemeClr val="tx1"/>
                  </a:solidFill>
                  <a:latin typeface="+mj-lt"/>
                </a:rPr>
                <a:t> </a:t>
              </a:r>
              <a:endParaRPr lang="en-US" sz="591" b="1" i="1" dirty="0">
                <a:solidFill>
                  <a:schemeClr val="tx1"/>
                </a:solidFill>
                <a:latin typeface="+mj-lt"/>
              </a:endParaRPr>
            </a:p>
          </p:txBody>
        </p:sp>
        <p:sp>
          <p:nvSpPr>
            <p:cNvPr id="52" name="Rectangle 51">
              <a:extLst>
                <a:ext uri="{FF2B5EF4-FFF2-40B4-BE49-F238E27FC236}">
                  <a16:creationId xmlns:a16="http://schemas.microsoft.com/office/drawing/2014/main" id="{D7508576-8579-4C6E-9D4A-8E189EF37C7E}"/>
                </a:ext>
              </a:extLst>
            </p:cNvPr>
            <p:cNvSpPr/>
            <p:nvPr userDrawn="1"/>
          </p:nvSpPr>
          <p:spPr>
            <a:xfrm>
              <a:off x="15032641" y="3321171"/>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1" i="0" u="none" strike="noStrike" baseline="0" dirty="0">
                  <a:solidFill>
                    <a:schemeClr val="tx1"/>
                  </a:solidFill>
                  <a:latin typeface="+mj-lt"/>
                </a:rPr>
                <a:t>a b c d e f g h j i k l m n o p q r s t u v w x y z æ ø å </a:t>
              </a:r>
              <a:endParaRPr lang="en-US" sz="591" b="1" i="1" dirty="0">
                <a:solidFill>
                  <a:schemeClr val="tx1"/>
                </a:solidFill>
                <a:latin typeface="+mj-lt"/>
              </a:endParaRPr>
            </a:p>
          </p:txBody>
        </p:sp>
        <p:sp>
          <p:nvSpPr>
            <p:cNvPr id="53" name="Rectangle 52">
              <a:extLst>
                <a:ext uri="{FF2B5EF4-FFF2-40B4-BE49-F238E27FC236}">
                  <a16:creationId xmlns:a16="http://schemas.microsoft.com/office/drawing/2014/main" id="{9072E918-BFD0-4BC2-B327-4E627EF49D1F}"/>
                </a:ext>
              </a:extLst>
            </p:cNvPr>
            <p:cNvSpPr/>
            <p:nvPr userDrawn="1"/>
          </p:nvSpPr>
          <p:spPr>
            <a:xfrm>
              <a:off x="15032641" y="4282380"/>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endParaRPr lang="en-US" sz="591" b="0" i="1" dirty="0">
                <a:solidFill>
                  <a:schemeClr val="tx1"/>
                </a:solidFill>
                <a:latin typeface="+mj-lt"/>
              </a:endParaRPr>
            </a:p>
          </p:txBody>
        </p:sp>
        <p:sp>
          <p:nvSpPr>
            <p:cNvPr id="54" name="Rectangle 53">
              <a:extLst>
                <a:ext uri="{FF2B5EF4-FFF2-40B4-BE49-F238E27FC236}">
                  <a16:creationId xmlns:a16="http://schemas.microsoft.com/office/drawing/2014/main" id="{9898C7B4-9D72-4C49-9968-BA5FA17833A2}"/>
                </a:ext>
              </a:extLst>
            </p:cNvPr>
            <p:cNvSpPr/>
            <p:nvPr userDrawn="1"/>
          </p:nvSpPr>
          <p:spPr>
            <a:xfrm>
              <a:off x="13615066" y="152727"/>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788" b="1" dirty="0">
                  <a:solidFill>
                    <a:schemeClr val="tx1"/>
                  </a:solidFill>
                  <a:latin typeface="Calibri" panose="020F0502020204030204" pitchFamily="34" charset="0"/>
                </a:rPr>
                <a:t>SEKUNDÆRE</a:t>
              </a:r>
            </a:p>
            <a:p>
              <a:pPr algn="ctr"/>
              <a:r>
                <a:rPr lang="en-US" sz="788" b="1" dirty="0">
                  <a:solidFill>
                    <a:schemeClr val="tx1"/>
                  </a:solidFill>
                  <a:latin typeface="Calibri" panose="020F0502020204030204" pitchFamily="34" charset="0"/>
                </a:rPr>
                <a:t>FARVER</a:t>
              </a:r>
            </a:p>
          </p:txBody>
        </p:sp>
        <p:sp>
          <p:nvSpPr>
            <p:cNvPr id="55" name="Rectangle 54">
              <a:extLst>
                <a:ext uri="{FF2B5EF4-FFF2-40B4-BE49-F238E27FC236}">
                  <a16:creationId xmlns:a16="http://schemas.microsoft.com/office/drawing/2014/main" id="{6F89CDFB-0298-4013-BC77-751BAB7625AF}"/>
                </a:ext>
              </a:extLst>
            </p:cNvPr>
            <p:cNvSpPr/>
            <p:nvPr userDrawn="1"/>
          </p:nvSpPr>
          <p:spPr>
            <a:xfrm>
              <a:off x="13718320" y="2003382"/>
              <a:ext cx="955675" cy="957263"/>
            </a:xfrm>
            <a:prstGeom prst="rect">
              <a:avLst/>
            </a:prstGeom>
            <a:gradFill flip="none" rotWithShape="1">
              <a:gsLst>
                <a:gs pos="11000">
                  <a:srgbClr val="014D65"/>
                </a:gs>
                <a:gs pos="100000">
                  <a:srgbClr val="00A66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563" b="1" dirty="0">
                  <a:solidFill>
                    <a:schemeClr val="bg1"/>
                  </a:solidFill>
                  <a:latin typeface="Calibri" panose="020F0502020204030204" pitchFamily="34" charset="0"/>
                </a:rPr>
                <a:t>R: 228</a:t>
              </a:r>
            </a:p>
            <a:p>
              <a:pPr algn="ctr"/>
              <a:r>
                <a:rPr lang="en-US" sz="563" b="1" dirty="0">
                  <a:solidFill>
                    <a:schemeClr val="bg1"/>
                  </a:solidFill>
                  <a:latin typeface="Calibri" panose="020F0502020204030204" pitchFamily="34" charset="0"/>
                </a:rPr>
                <a:t>G: 236</a:t>
              </a:r>
            </a:p>
            <a:p>
              <a:pPr algn="ctr"/>
              <a:r>
                <a:rPr lang="en-US" sz="563" b="1" dirty="0">
                  <a:solidFill>
                    <a:schemeClr val="bg1"/>
                  </a:solidFill>
                  <a:latin typeface="Calibri" panose="020F0502020204030204" pitchFamily="34" charset="0"/>
                </a:rPr>
                <a:t>B: 232</a:t>
              </a:r>
            </a:p>
            <a:p>
              <a:pPr algn="ctr"/>
              <a:r>
                <a:rPr lang="en-US" sz="563" b="1" dirty="0">
                  <a:solidFill>
                    <a:schemeClr val="bg1"/>
                  </a:solidFill>
                  <a:latin typeface="Calibri" panose="020F0502020204030204" pitchFamily="34" charset="0"/>
                </a:rPr>
                <a:t>#E4ECE8</a:t>
              </a:r>
            </a:p>
          </p:txBody>
        </p:sp>
        <p:sp>
          <p:nvSpPr>
            <p:cNvPr id="56" name="Rectangle 55">
              <a:extLst>
                <a:ext uri="{FF2B5EF4-FFF2-40B4-BE49-F238E27FC236}">
                  <a16:creationId xmlns:a16="http://schemas.microsoft.com/office/drawing/2014/main" id="{E39E0D06-AD75-4FAB-B2EA-50F903A14DF1}"/>
                </a:ext>
              </a:extLst>
            </p:cNvPr>
            <p:cNvSpPr/>
            <p:nvPr userDrawn="1"/>
          </p:nvSpPr>
          <p:spPr>
            <a:xfrm>
              <a:off x="12378689" y="1556686"/>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Circular green</a:t>
              </a:r>
            </a:p>
          </p:txBody>
        </p:sp>
        <p:sp>
          <p:nvSpPr>
            <p:cNvPr id="57" name="Rectangle 56">
              <a:extLst>
                <a:ext uri="{FF2B5EF4-FFF2-40B4-BE49-F238E27FC236}">
                  <a16:creationId xmlns:a16="http://schemas.microsoft.com/office/drawing/2014/main" id="{F837C10F-0437-4AD4-8C8F-D3E86273D138}"/>
                </a:ext>
              </a:extLst>
            </p:cNvPr>
            <p:cNvSpPr/>
            <p:nvPr userDrawn="1"/>
          </p:nvSpPr>
          <p:spPr>
            <a:xfrm>
              <a:off x="12367854" y="2960645"/>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Soft grey</a:t>
              </a:r>
            </a:p>
          </p:txBody>
        </p:sp>
        <p:sp>
          <p:nvSpPr>
            <p:cNvPr id="58" name="Rectangle 57">
              <a:extLst>
                <a:ext uri="{FF2B5EF4-FFF2-40B4-BE49-F238E27FC236}">
                  <a16:creationId xmlns:a16="http://schemas.microsoft.com/office/drawing/2014/main" id="{7404CB2B-33E1-48ED-A2F7-9516597138E7}"/>
                </a:ext>
              </a:extLst>
            </p:cNvPr>
            <p:cNvSpPr/>
            <p:nvPr userDrawn="1"/>
          </p:nvSpPr>
          <p:spPr>
            <a:xfrm>
              <a:off x="12378689" y="4378569"/>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Navy blue</a:t>
              </a:r>
            </a:p>
          </p:txBody>
        </p:sp>
        <p:sp>
          <p:nvSpPr>
            <p:cNvPr id="59" name="Rectangle 58">
              <a:extLst>
                <a:ext uri="{FF2B5EF4-FFF2-40B4-BE49-F238E27FC236}">
                  <a16:creationId xmlns:a16="http://schemas.microsoft.com/office/drawing/2014/main" id="{16935117-238A-4588-89E5-057A4A9E8394}"/>
                </a:ext>
              </a:extLst>
            </p:cNvPr>
            <p:cNvSpPr/>
            <p:nvPr userDrawn="1"/>
          </p:nvSpPr>
          <p:spPr>
            <a:xfrm>
              <a:off x="13615066" y="1561043"/>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Corporate blue</a:t>
              </a:r>
            </a:p>
          </p:txBody>
        </p:sp>
        <p:sp>
          <p:nvSpPr>
            <p:cNvPr id="60" name="Rectangle 59">
              <a:extLst>
                <a:ext uri="{FF2B5EF4-FFF2-40B4-BE49-F238E27FC236}">
                  <a16:creationId xmlns:a16="http://schemas.microsoft.com/office/drawing/2014/main" id="{AB56FCBB-55A5-44BD-92AC-C427C5695EDE}"/>
                </a:ext>
              </a:extLst>
            </p:cNvPr>
            <p:cNvSpPr/>
            <p:nvPr userDrawn="1"/>
          </p:nvSpPr>
          <p:spPr>
            <a:xfrm>
              <a:off x="13615065" y="2964838"/>
              <a:ext cx="1162181" cy="266217"/>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19" b="1" dirty="0">
                  <a:solidFill>
                    <a:schemeClr val="tx1"/>
                  </a:solidFill>
                  <a:latin typeface="Calibri" panose="020F0502020204030204" pitchFamily="34" charset="0"/>
                </a:rPr>
                <a:t>Tech gradient</a:t>
              </a:r>
            </a:p>
          </p:txBody>
        </p:sp>
        <p:sp>
          <p:nvSpPr>
            <p:cNvPr id="61" name="Rectangle 60">
              <a:extLst>
                <a:ext uri="{FF2B5EF4-FFF2-40B4-BE49-F238E27FC236}">
                  <a16:creationId xmlns:a16="http://schemas.microsoft.com/office/drawing/2014/main" id="{DC4468DF-B708-448F-84F2-ED71B6A68ABC}"/>
                </a:ext>
              </a:extLst>
            </p:cNvPr>
            <p:cNvSpPr/>
            <p:nvPr userDrawn="1"/>
          </p:nvSpPr>
          <p:spPr>
            <a:xfrm>
              <a:off x="15032641" y="2130665"/>
              <a:ext cx="2041070" cy="119050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a:r>
                <a:rPr lang="da-DK" sz="1013" b="0" i="0" u="none" strike="noStrike" baseline="0" dirty="0">
                  <a:solidFill>
                    <a:schemeClr val="tx1"/>
                  </a:solidFill>
                  <a:latin typeface="+mj-lt"/>
                </a:rPr>
                <a:t>A B C D E F G H J I K L M N O P Q R S T U V W X Y Z Æ Ø Å</a:t>
              </a:r>
            </a:p>
            <a:p>
              <a:pPr algn="l"/>
              <a:r>
                <a:rPr lang="en-DK" sz="1013" b="0" i="0" u="none" strike="noStrike" baseline="0" dirty="0">
                  <a:solidFill>
                    <a:schemeClr val="tx1"/>
                  </a:solidFill>
                  <a:latin typeface="+mj-lt"/>
                </a:rPr>
                <a:t>0</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1</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2</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3</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4</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5</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6</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7</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8</a:t>
              </a:r>
              <a:r>
                <a:rPr lang="en-US" sz="1013" b="0" i="0" u="none" strike="noStrike" baseline="0" dirty="0">
                  <a:solidFill>
                    <a:schemeClr val="tx1"/>
                  </a:solidFill>
                  <a:latin typeface="+mj-lt"/>
                </a:rPr>
                <a:t> </a:t>
              </a:r>
              <a:r>
                <a:rPr lang="en-DK" sz="1013" b="0" i="0" u="none" strike="noStrike" baseline="0" dirty="0">
                  <a:solidFill>
                    <a:schemeClr val="tx1"/>
                  </a:solidFill>
                  <a:latin typeface="+mj-lt"/>
                </a:rPr>
                <a:t>9</a:t>
              </a:r>
              <a:r>
                <a:rPr lang="en-US" sz="1013" b="0" i="0" u="none" strike="noStrike" baseline="0" dirty="0">
                  <a:solidFill>
                    <a:schemeClr val="tx1"/>
                  </a:solidFill>
                  <a:latin typeface="+mj-lt"/>
                </a:rPr>
                <a:t> </a:t>
              </a:r>
              <a:endParaRPr lang="en-US" sz="591" b="0" i="1" dirty="0">
                <a:solidFill>
                  <a:schemeClr val="tx1"/>
                </a:solidFill>
                <a:latin typeface="+mj-lt"/>
              </a:endParaRPr>
            </a:p>
          </p:txBody>
        </p:sp>
      </p:grpSp>
      <p:pic>
        <p:nvPicPr>
          <p:cNvPr id="27" name="Picture 48">
            <a:extLst>
              <a:ext uri="{FF2B5EF4-FFF2-40B4-BE49-F238E27FC236}">
                <a16:creationId xmlns:a16="http://schemas.microsoft.com/office/drawing/2014/main" id="{EB645F7F-B774-454C-A519-C5282EDA1343}"/>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6012549" y="457923"/>
            <a:ext cx="588063" cy="1004962"/>
          </a:xfrm>
          <a:prstGeom prst="rect">
            <a:avLst/>
          </a:prstGeom>
        </p:spPr>
      </p:pic>
      <p:sp>
        <p:nvSpPr>
          <p:cNvPr id="3" name="Copyright">
            <a:extLst>
              <a:ext uri="{FF2B5EF4-FFF2-40B4-BE49-F238E27FC236}">
                <a16:creationId xmlns:a16="http://schemas.microsoft.com/office/drawing/2014/main" id="{ADBC725F-04A5-DEA7-D275-A193AD1E2A51}"/>
              </a:ext>
            </a:extLst>
          </p:cNvPr>
          <p:cNvSpPr txBox="1"/>
          <p:nvPr userDrawn="1"/>
        </p:nvSpPr>
        <p:spPr>
          <a:xfrm>
            <a:off x="324626" y="9612821"/>
            <a:ext cx="2887861" cy="77842"/>
          </a:xfrm>
          <a:prstGeom prst="rect">
            <a:avLst/>
          </a:prstGeom>
          <a:noFill/>
        </p:spPr>
        <p:txBody>
          <a:bodyPr wrap="square" lIns="0" tIns="0" rIns="0" bIns="0" rtlCol="0" anchor="t">
            <a:spAutoFit/>
          </a:bodyPr>
          <a:lstStyle/>
          <a:p>
            <a:r>
              <a:rPr lang="en-US" sz="506" noProof="0" dirty="0">
                <a:solidFill>
                  <a:srgbClr val="FFFFFF"/>
                </a:solidFill>
                <a:latin typeface="Calibri" panose="020F0502020204030204" pitchFamily="34" charset="0"/>
              </a:rPr>
              <a:t>Water Valley Denmark</a:t>
            </a:r>
          </a:p>
        </p:txBody>
      </p:sp>
    </p:spTree>
    <p:extLst>
      <p:ext uri="{BB962C8B-B14F-4D97-AF65-F5344CB8AC3E}">
        <p14:creationId xmlns:p14="http://schemas.microsoft.com/office/powerpoint/2010/main" val="2777938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16"/>
            </p:custDataLst>
            <p:extLst>
              <p:ext uri="{D42A27DB-BD31-4B8C-83A1-F6EECF244321}">
                <p14:modId xmlns:p14="http://schemas.microsoft.com/office/powerpoint/2010/main" val="3306380510"/>
              </p:ext>
            </p:extLst>
          </p:nvPr>
        </p:nvGraphicFramePr>
        <p:xfrm>
          <a:off x="1104" y="2315"/>
          <a:ext cx="1100" cy="2292"/>
        </p:xfrm>
        <a:graphic>
          <a:graphicData uri="http://schemas.openxmlformats.org/presentationml/2006/ole">
            <mc:AlternateContent xmlns:mc="http://schemas.openxmlformats.org/markup-compatibility/2006">
              <mc:Choice xmlns:v="urn:schemas-microsoft-com:vml" Requires="v">
                <p:oleObj name="think-cell Slide" r:id="rId17" imgW="270" imgH="270" progId="TCLayout.ActiveDocument.1">
                  <p:embed/>
                </p:oleObj>
              </mc:Choice>
              <mc:Fallback>
                <p:oleObj name="think-cell Slide" r:id="rId17" imgW="270" imgH="270" progId="TCLayout.ActiveDocument.1">
                  <p:embed/>
                  <p:pic>
                    <p:nvPicPr>
                      <p:cNvPr id="7" name="Object 6" hidden="1"/>
                      <p:cNvPicPr/>
                      <p:nvPr/>
                    </p:nvPicPr>
                    <p:blipFill>
                      <a:blip r:embed="rId18"/>
                      <a:stretch>
                        <a:fillRect/>
                      </a:stretch>
                    </p:blipFill>
                    <p:spPr>
                      <a:xfrm>
                        <a:off x="1104" y="2315"/>
                        <a:ext cx="1100" cy="2292"/>
                      </a:xfrm>
                      <a:prstGeom prst="rect">
                        <a:avLst/>
                      </a:prstGeom>
                    </p:spPr>
                  </p:pic>
                </p:oleObj>
              </mc:Fallback>
            </mc:AlternateContent>
          </a:graphicData>
        </a:graphic>
      </p:graphicFrame>
      <p:grpSp>
        <p:nvGrpSpPr>
          <p:cNvPr id="9" name="safemargin" hidden="1"/>
          <p:cNvGrpSpPr/>
          <p:nvPr userDrawn="1"/>
        </p:nvGrpSpPr>
        <p:grpSpPr>
          <a:xfrm>
            <a:off x="0" y="0"/>
            <a:ext cx="6858000" cy="9906000"/>
            <a:chOff x="0" y="0"/>
            <a:chExt cx="9906000" cy="6858000"/>
          </a:xfrm>
        </p:grpSpPr>
        <p:sp>
          <p:nvSpPr>
            <p:cNvPr id="11" name="Rectangle 10" hidden="1"/>
            <p:cNvSpPr/>
            <p:nvPr/>
          </p:nvSpPr>
          <p:spPr>
            <a:xfrm>
              <a:off x="0" y="0"/>
              <a:ext cx="9906000" cy="1268761"/>
            </a:xfrm>
            <a:prstGeom prst="rect">
              <a:avLst/>
            </a:prstGeom>
            <a:pattFill prst="ltUpDiag">
              <a:fgClr>
                <a:schemeClr val="accent1">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en-US" sz="1109" dirty="0"/>
            </a:p>
          </p:txBody>
        </p:sp>
        <p:sp>
          <p:nvSpPr>
            <p:cNvPr id="12" name="Rectangle 11" hidden="1"/>
            <p:cNvSpPr/>
            <p:nvPr/>
          </p:nvSpPr>
          <p:spPr>
            <a:xfrm>
              <a:off x="0" y="6126165"/>
              <a:ext cx="9906000" cy="731835"/>
            </a:xfrm>
            <a:prstGeom prst="rect">
              <a:avLst/>
            </a:prstGeom>
            <a:pattFill prst="ltUpDiag">
              <a:fgClr>
                <a:schemeClr val="accent1">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en-US" sz="1109" dirty="0"/>
            </a:p>
          </p:txBody>
        </p:sp>
        <p:sp>
          <p:nvSpPr>
            <p:cNvPr id="13" name="Rectangle 12" hidden="1"/>
            <p:cNvSpPr/>
            <p:nvPr/>
          </p:nvSpPr>
          <p:spPr>
            <a:xfrm>
              <a:off x="1" y="1277938"/>
              <a:ext cx="495300" cy="4848227"/>
            </a:xfrm>
            <a:prstGeom prst="rect">
              <a:avLst/>
            </a:prstGeom>
            <a:pattFill prst="ltUpDiag">
              <a:fgClr>
                <a:schemeClr val="accent1">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en-US" sz="1109" dirty="0"/>
            </a:p>
          </p:txBody>
        </p:sp>
        <p:sp>
          <p:nvSpPr>
            <p:cNvPr id="14" name="Rectangle 13" hidden="1"/>
            <p:cNvSpPr/>
            <p:nvPr/>
          </p:nvSpPr>
          <p:spPr>
            <a:xfrm>
              <a:off x="9407980" y="1277938"/>
              <a:ext cx="495300" cy="4848227"/>
            </a:xfrm>
            <a:prstGeom prst="rect">
              <a:avLst/>
            </a:prstGeom>
            <a:pattFill prst="ltUpDiag">
              <a:fgClr>
                <a:schemeClr val="accent1">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endParaRPr lang="en-US" sz="1109" dirty="0"/>
            </a:p>
          </p:txBody>
        </p:sp>
      </p:grpSp>
      <p:sp>
        <p:nvSpPr>
          <p:cNvPr id="2" name="Title Placeholder 1"/>
          <p:cNvSpPr>
            <a:spLocks noGrp="1"/>
          </p:cNvSpPr>
          <p:nvPr>
            <p:ph type="title"/>
          </p:nvPr>
        </p:nvSpPr>
        <p:spPr>
          <a:xfrm>
            <a:off x="318642" y="220607"/>
            <a:ext cx="6229082" cy="1196000"/>
          </a:xfrm>
          <a:prstGeom prst="rect">
            <a:avLst/>
          </a:prstGeom>
        </p:spPr>
        <p:txBody>
          <a:bodyPr vert="horz" lIns="0" tIns="0" rIns="0" bIns="0" rtlCol="0" anchor="ctr">
            <a:noAutofit/>
          </a:body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US" dirty="0"/>
          </a:p>
        </p:txBody>
      </p:sp>
      <p:sp>
        <p:nvSpPr>
          <p:cNvPr id="10" name="Text Placeholder 9"/>
          <p:cNvSpPr>
            <a:spLocks noGrp="1"/>
          </p:cNvSpPr>
          <p:nvPr>
            <p:ph type="body" idx="1"/>
          </p:nvPr>
        </p:nvSpPr>
        <p:spPr>
          <a:xfrm>
            <a:off x="318643" y="1846569"/>
            <a:ext cx="6229773" cy="7020833"/>
          </a:xfrm>
          <a:prstGeom prst="rect">
            <a:avLst/>
          </a:prstGeom>
        </p:spPr>
        <p:txBody>
          <a:bodyPr vert="horz" lIns="91440" tIns="45720" rIns="91440" bIns="45720" rtlCol="0">
            <a:normAutofit/>
          </a:bodyPr>
          <a:lstStyle/>
          <a:p>
            <a:pPr lvl="0"/>
            <a:r>
              <a:rPr lang="en-US" dirty="0" err="1"/>
              <a:t>Klik</a:t>
            </a:r>
            <a:r>
              <a:rPr lang="en-US" dirty="0"/>
              <a:t> her </a:t>
            </a:r>
            <a:r>
              <a:rPr lang="en-US" dirty="0" err="1"/>
              <a:t>og</a:t>
            </a:r>
            <a:r>
              <a:rPr lang="en-US" dirty="0"/>
              <a:t> </a:t>
            </a:r>
            <a:r>
              <a:rPr lang="en-US" dirty="0" err="1"/>
              <a:t>tilføj</a:t>
            </a:r>
            <a:r>
              <a:rPr lang="en-US" dirty="0"/>
              <a:t> </a:t>
            </a:r>
            <a:r>
              <a:rPr lang="en-US" dirty="0" err="1"/>
              <a:t>tekst</a:t>
            </a:r>
            <a:endParaRPr lang="en-GB" dirty="0"/>
          </a:p>
        </p:txBody>
      </p:sp>
    </p:spTree>
    <p:extLst>
      <p:ext uri="{BB962C8B-B14F-4D97-AF65-F5344CB8AC3E}">
        <p14:creationId xmlns:p14="http://schemas.microsoft.com/office/powerpoint/2010/main" val="2480427843"/>
      </p:ext>
    </p:extLst>
  </p:cSld>
  <p:clrMap bg1="lt1" tx1="dk1" bg2="lt2" tx2="dk2" accent1="accent1" accent2="accent2" accent3="accent3" accent4="accent4" accent5="accent5" accent6="accent6" hlink="hlink" folHlink="folHlink"/>
  <p:sldLayoutIdLst>
    <p:sldLayoutId id="2147483701" r:id="rId1"/>
    <p:sldLayoutId id="2147483666" r:id="rId2"/>
    <p:sldLayoutId id="2147483713" r:id="rId3"/>
    <p:sldLayoutId id="2147483710" r:id="rId4"/>
    <p:sldLayoutId id="2147483711" r:id="rId5"/>
    <p:sldLayoutId id="2147483712" r:id="rId6"/>
    <p:sldLayoutId id="2147483717" r:id="rId7"/>
    <p:sldLayoutId id="2147483716" r:id="rId8"/>
    <p:sldLayoutId id="2147483703" r:id="rId9"/>
    <p:sldLayoutId id="2147483707" r:id="rId10"/>
    <p:sldLayoutId id="2147483706" r:id="rId11"/>
    <p:sldLayoutId id="2147483705" r:id="rId12"/>
    <p:sldLayoutId id="2147483708" r:id="rId13"/>
    <p:sldLayoutId id="2147483714" r:id="rId14"/>
  </p:sldLayoutIdLst>
  <p:hf hdr="0"/>
  <p:txStyles>
    <p:titleStyle>
      <a:lvl1pPr marL="0" indent="0" algn="l" defTabSz="742713" rtl="0" eaLnBrk="1" latinLnBrk="0" hangingPunct="1">
        <a:spcBef>
          <a:spcPct val="0"/>
        </a:spcBef>
        <a:buNone/>
        <a:defRPr lang="en-US" sz="1463" b="1" kern="1200" dirty="0">
          <a:solidFill>
            <a:schemeClr val="tx2"/>
          </a:solidFill>
          <a:latin typeface="+mj-lt"/>
          <a:ea typeface="+mj-ea"/>
          <a:cs typeface="Arial"/>
          <a:sym typeface="Arial"/>
        </a:defRPr>
      </a:lvl1pPr>
    </p:titleStyle>
    <p:bodyStyle>
      <a:lvl1pPr marL="153579" indent="-106255" algn="l" defTabSz="742713" rtl="0" eaLnBrk="1" latinLnBrk="0" hangingPunct="1">
        <a:spcBef>
          <a:spcPct val="20000"/>
        </a:spcBef>
        <a:buClr>
          <a:schemeClr val="tx2"/>
        </a:buClr>
        <a:buFont typeface="Arial" pitchFamily="34" charset="0"/>
        <a:buChar char="•"/>
        <a:defRPr lang="en-US" sz="1125" kern="1200" smtClean="0">
          <a:solidFill>
            <a:schemeClr val="tx1"/>
          </a:solidFill>
          <a:latin typeface="+mn-lt"/>
          <a:ea typeface="+mn-ea"/>
          <a:cs typeface="Arial"/>
          <a:sym typeface="Arial"/>
        </a:defRPr>
      </a:lvl1pPr>
      <a:lvl2pPr marL="248370" indent="-124185" algn="l" defTabSz="742713" rtl="0" eaLnBrk="1" latinLnBrk="0" hangingPunct="1">
        <a:spcBef>
          <a:spcPct val="20000"/>
        </a:spcBef>
        <a:buClr>
          <a:schemeClr val="tx2"/>
        </a:buClr>
        <a:buFont typeface="Courier New" panose="02070309020205020404" pitchFamily="49" charset="0"/>
        <a:buChar char="o"/>
        <a:defRPr lang="en-US" sz="1125" kern="1200" smtClean="0">
          <a:solidFill>
            <a:schemeClr val="tx1"/>
          </a:solidFill>
          <a:latin typeface="+mn-lt"/>
          <a:ea typeface="+mn-ea"/>
          <a:cs typeface="Arial"/>
          <a:sym typeface="Arial"/>
        </a:defRPr>
      </a:lvl2pPr>
      <a:lvl3pPr marL="401804" indent="-91969" algn="l" defTabSz="742713" rtl="0" eaLnBrk="1" latinLnBrk="0" hangingPunct="1">
        <a:spcBef>
          <a:spcPct val="20000"/>
        </a:spcBef>
        <a:buClr>
          <a:schemeClr val="tx2"/>
        </a:buClr>
        <a:buFont typeface="Wingdings" panose="05000000000000000000" pitchFamily="2" charset="2"/>
        <a:buChar char="§"/>
        <a:defRPr lang="en-US" sz="1109" kern="1200" smtClean="0">
          <a:solidFill>
            <a:schemeClr val="tx1"/>
          </a:solidFill>
          <a:latin typeface="+mn-lt"/>
          <a:ea typeface="+mn-ea"/>
          <a:cs typeface="Arial"/>
          <a:sym typeface="Arial"/>
        </a:defRPr>
      </a:lvl3pPr>
      <a:lvl4pPr marL="496738" indent="0" algn="l" defTabSz="742713" rtl="0" eaLnBrk="1" latinLnBrk="0" hangingPunct="1">
        <a:spcBef>
          <a:spcPct val="20000"/>
        </a:spcBef>
        <a:buFont typeface="Arial" pitchFamily="34" charset="0"/>
        <a:buNone/>
        <a:tabLst>
          <a:tab pos="496738" algn="l"/>
        </a:tabLst>
        <a:defRPr lang="en-US" sz="1109" kern="1200" smtClean="0">
          <a:solidFill>
            <a:schemeClr val="tx1"/>
          </a:solidFill>
          <a:latin typeface="Calibri" panose="020F0502020204030204" pitchFamily="34" charset="0"/>
          <a:ea typeface="+mn-ea"/>
          <a:cs typeface="Arial"/>
          <a:sym typeface="Arial"/>
        </a:defRPr>
      </a:lvl4pPr>
      <a:lvl5pPr marL="995675" indent="-125285" algn="l" defTabSz="742713" rtl="0" eaLnBrk="1" latinLnBrk="0" hangingPunct="1">
        <a:spcBef>
          <a:spcPct val="20000"/>
        </a:spcBef>
        <a:buFont typeface="Arial" pitchFamily="34" charset="0"/>
        <a:buChar char="»"/>
        <a:defRPr lang="en-US" sz="1109" kern="1200">
          <a:solidFill>
            <a:schemeClr val="tx1"/>
          </a:solidFill>
          <a:latin typeface="Calibri" panose="020F0502020204030204" pitchFamily="34" charset="0"/>
          <a:ea typeface="+mn-ea"/>
          <a:cs typeface="Arial"/>
          <a:sym typeface="Arial"/>
        </a:defRPr>
      </a:lvl5pPr>
      <a:lvl6pPr marL="2042461" indent="-185679" algn="l" defTabSz="742713" rtl="0" eaLnBrk="1" latinLnBrk="0" hangingPunct="1">
        <a:spcBef>
          <a:spcPct val="20000"/>
        </a:spcBef>
        <a:buFont typeface="Arial" pitchFamily="34" charset="0"/>
        <a:buChar char="•"/>
        <a:defRPr sz="1592" kern="1200">
          <a:solidFill>
            <a:schemeClr val="tx1"/>
          </a:solidFill>
          <a:latin typeface="+mn-lt"/>
          <a:ea typeface="+mn-ea"/>
          <a:cs typeface="+mn-cs"/>
        </a:defRPr>
      </a:lvl6pPr>
      <a:lvl7pPr marL="2413816" indent="-185679" algn="l" defTabSz="742713" rtl="0" eaLnBrk="1" latinLnBrk="0" hangingPunct="1">
        <a:spcBef>
          <a:spcPct val="20000"/>
        </a:spcBef>
        <a:buFont typeface="Arial" pitchFamily="34" charset="0"/>
        <a:buChar char="•"/>
        <a:defRPr sz="1592" kern="1200">
          <a:solidFill>
            <a:schemeClr val="tx1"/>
          </a:solidFill>
          <a:latin typeface="+mn-lt"/>
          <a:ea typeface="+mn-ea"/>
          <a:cs typeface="+mn-cs"/>
        </a:defRPr>
      </a:lvl7pPr>
      <a:lvl8pPr marL="2785173" indent="-185679" algn="l" defTabSz="742713" rtl="0" eaLnBrk="1" latinLnBrk="0" hangingPunct="1">
        <a:spcBef>
          <a:spcPct val="20000"/>
        </a:spcBef>
        <a:buFont typeface="Arial" pitchFamily="34" charset="0"/>
        <a:buChar char="•"/>
        <a:defRPr sz="1592" kern="1200">
          <a:solidFill>
            <a:schemeClr val="tx1"/>
          </a:solidFill>
          <a:latin typeface="+mn-lt"/>
          <a:ea typeface="+mn-ea"/>
          <a:cs typeface="+mn-cs"/>
        </a:defRPr>
      </a:lvl8pPr>
      <a:lvl9pPr marL="3156530" indent="-185679" algn="l" defTabSz="742713" rtl="0" eaLnBrk="1" latinLnBrk="0" hangingPunct="1">
        <a:spcBef>
          <a:spcPct val="20000"/>
        </a:spcBef>
        <a:buFont typeface="Arial" pitchFamily="34" charset="0"/>
        <a:buChar char="•"/>
        <a:defRPr sz="1592" kern="1200">
          <a:solidFill>
            <a:schemeClr val="tx1"/>
          </a:solidFill>
          <a:latin typeface="+mn-lt"/>
          <a:ea typeface="+mn-ea"/>
          <a:cs typeface="+mn-cs"/>
        </a:defRPr>
      </a:lvl9pPr>
    </p:bodyStyle>
    <p:otherStyle>
      <a:defPPr>
        <a:defRPr lang="en-US"/>
      </a:defPPr>
      <a:lvl1pPr marL="0" algn="l" defTabSz="742713" rtl="0" eaLnBrk="1" latinLnBrk="0" hangingPunct="1">
        <a:defRPr sz="1454" kern="1200">
          <a:solidFill>
            <a:schemeClr val="tx1"/>
          </a:solidFill>
          <a:latin typeface="+mn-lt"/>
          <a:ea typeface="+mn-ea"/>
          <a:cs typeface="+mn-cs"/>
        </a:defRPr>
      </a:lvl1pPr>
      <a:lvl2pPr marL="371357" algn="l" defTabSz="742713" rtl="0" eaLnBrk="1" latinLnBrk="0" hangingPunct="1">
        <a:defRPr sz="1454" kern="1200">
          <a:solidFill>
            <a:schemeClr val="tx1"/>
          </a:solidFill>
          <a:latin typeface="+mn-lt"/>
          <a:ea typeface="+mn-ea"/>
          <a:cs typeface="+mn-cs"/>
        </a:defRPr>
      </a:lvl2pPr>
      <a:lvl3pPr marL="742713" algn="l" defTabSz="742713" rtl="0" eaLnBrk="1" latinLnBrk="0" hangingPunct="1">
        <a:defRPr sz="1454" kern="1200">
          <a:solidFill>
            <a:schemeClr val="tx1"/>
          </a:solidFill>
          <a:latin typeface="+mn-lt"/>
          <a:ea typeface="+mn-ea"/>
          <a:cs typeface="+mn-cs"/>
        </a:defRPr>
      </a:lvl3pPr>
      <a:lvl4pPr marL="1114068" algn="l" defTabSz="742713" rtl="0" eaLnBrk="1" latinLnBrk="0" hangingPunct="1">
        <a:defRPr sz="1454" kern="1200">
          <a:solidFill>
            <a:schemeClr val="tx1"/>
          </a:solidFill>
          <a:latin typeface="+mn-lt"/>
          <a:ea typeface="+mn-ea"/>
          <a:cs typeface="+mn-cs"/>
        </a:defRPr>
      </a:lvl4pPr>
      <a:lvl5pPr marL="1485426" algn="l" defTabSz="742713" rtl="0" eaLnBrk="1" latinLnBrk="0" hangingPunct="1">
        <a:defRPr sz="1454" kern="1200">
          <a:solidFill>
            <a:schemeClr val="tx1"/>
          </a:solidFill>
          <a:latin typeface="+mn-lt"/>
          <a:ea typeface="+mn-ea"/>
          <a:cs typeface="+mn-cs"/>
        </a:defRPr>
      </a:lvl5pPr>
      <a:lvl6pPr marL="1856781" algn="l" defTabSz="742713" rtl="0" eaLnBrk="1" latinLnBrk="0" hangingPunct="1">
        <a:defRPr sz="1454" kern="1200">
          <a:solidFill>
            <a:schemeClr val="tx1"/>
          </a:solidFill>
          <a:latin typeface="+mn-lt"/>
          <a:ea typeface="+mn-ea"/>
          <a:cs typeface="+mn-cs"/>
        </a:defRPr>
      </a:lvl6pPr>
      <a:lvl7pPr marL="2228139" algn="l" defTabSz="742713" rtl="0" eaLnBrk="1" latinLnBrk="0" hangingPunct="1">
        <a:defRPr sz="1454" kern="1200">
          <a:solidFill>
            <a:schemeClr val="tx1"/>
          </a:solidFill>
          <a:latin typeface="+mn-lt"/>
          <a:ea typeface="+mn-ea"/>
          <a:cs typeface="+mn-cs"/>
        </a:defRPr>
      </a:lvl7pPr>
      <a:lvl8pPr marL="2599494" algn="l" defTabSz="742713" rtl="0" eaLnBrk="1" latinLnBrk="0" hangingPunct="1">
        <a:defRPr sz="1454" kern="1200">
          <a:solidFill>
            <a:schemeClr val="tx1"/>
          </a:solidFill>
          <a:latin typeface="+mn-lt"/>
          <a:ea typeface="+mn-ea"/>
          <a:cs typeface="+mn-cs"/>
        </a:defRPr>
      </a:lvl8pPr>
      <a:lvl9pPr marL="2970851" algn="l" defTabSz="742713" rtl="0" eaLnBrk="1" latinLnBrk="0" hangingPunct="1">
        <a:defRPr sz="1454"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4124" userDrawn="1">
          <p15:clr>
            <a:srgbClr val="F26B43"/>
          </p15:clr>
        </p15:guide>
        <p15:guide id="3" pos="197" userDrawn="1">
          <p15:clr>
            <a:srgbClr val="F26B43"/>
          </p15:clr>
        </p15:guide>
        <p15:guide id="4" orient="horz" pos="5577" userDrawn="1">
          <p15:clr>
            <a:srgbClr val="F26B43"/>
          </p15:clr>
        </p15:guide>
        <p15:guide id="5" orient="horz" pos="1154"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mailto:dwf@danishwaterforum.dk" TargetMode="External"/><Relationship Id="rId7" Type="http://schemas.openxmlformats.org/officeDocument/2006/relationships/image" Target="../media/image10.JPG"/><Relationship Id="rId2" Type="http://schemas.openxmlformats.org/officeDocument/2006/relationships/hyperlink" Target="http://www.danishwaterforum.dk/Research/Annual-Meeting-2024/Annual_announcement2024.html" TargetMode="External"/><Relationship Id="rId1" Type="http://schemas.openxmlformats.org/officeDocument/2006/relationships/slideLayout" Target="../slideLayouts/slideLayout8.xml"/><Relationship Id="rId6" Type="http://schemas.openxmlformats.org/officeDocument/2006/relationships/image" Target="../media/image9.JPG"/><Relationship Id="rId5" Type="http://schemas.openxmlformats.org/officeDocument/2006/relationships/image" Target="../media/image8.png"/><Relationship Id="rId10" Type="http://schemas.openxmlformats.org/officeDocument/2006/relationships/image" Target="../media/image12.png"/><Relationship Id="rId4" Type="http://schemas.openxmlformats.org/officeDocument/2006/relationships/hyperlink" Target="mailto:jda@dhigroup.com" TargetMode="External"/><Relationship Id="rId9" Type="http://schemas.openxmlformats.org/officeDocument/2006/relationships/hyperlink" Target="http://www.danishwaterforum.d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000D6C38-7A4F-E54B-0056-4157096237B2}"/>
              </a:ext>
            </a:extLst>
          </p:cNvPr>
          <p:cNvSpPr/>
          <p:nvPr/>
        </p:nvSpPr>
        <p:spPr>
          <a:xfrm>
            <a:off x="7777" y="3982694"/>
            <a:ext cx="6858000" cy="2493941"/>
          </a:xfrm>
          <a:prstGeom prst="rect">
            <a:avLst/>
          </a:prstGeom>
          <a:solidFill>
            <a:srgbClr val="E4ECE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a-DK" sz="1800" b="1" dirty="0" err="1">
              <a:latin typeface="Calibri" panose="020F0502020204030204" pitchFamily="34" charset="0"/>
            </a:endParaRPr>
          </a:p>
        </p:txBody>
      </p:sp>
      <p:sp>
        <p:nvSpPr>
          <p:cNvPr id="3" name="TextBox 2">
            <a:extLst>
              <a:ext uri="{FF2B5EF4-FFF2-40B4-BE49-F238E27FC236}">
                <a16:creationId xmlns:a16="http://schemas.microsoft.com/office/drawing/2014/main" id="{AC66519F-164C-3A71-3D78-1148AF71021A}"/>
              </a:ext>
            </a:extLst>
          </p:cNvPr>
          <p:cNvSpPr txBox="1"/>
          <p:nvPr/>
        </p:nvSpPr>
        <p:spPr>
          <a:xfrm>
            <a:off x="3690256" y="79684"/>
            <a:ext cx="3167744" cy="1107996"/>
          </a:xfrm>
          <a:prstGeom prst="rect">
            <a:avLst/>
          </a:prstGeom>
          <a:noFill/>
        </p:spPr>
        <p:txBody>
          <a:bodyPr wrap="square">
            <a:spAutoFit/>
          </a:bodyPr>
          <a:lstStyle/>
          <a:p>
            <a:pPr algn="r"/>
            <a:r>
              <a:rPr lang="da-DK" sz="1400" b="1" dirty="0"/>
              <a:t>Venue: </a:t>
            </a:r>
          </a:p>
          <a:p>
            <a:pPr algn="r"/>
            <a:r>
              <a:rPr lang="da-DK" sz="1300" dirty="0"/>
              <a:t>Aarhus University</a:t>
            </a:r>
          </a:p>
          <a:p>
            <a:pPr algn="r"/>
            <a:r>
              <a:rPr lang="da-DK" sz="1300" dirty="0"/>
              <a:t>Stakladen, Building 1423</a:t>
            </a:r>
          </a:p>
          <a:p>
            <a:pPr algn="r"/>
            <a:r>
              <a:rPr lang="da-DK" sz="1300" dirty="0"/>
              <a:t>Frederik Nielsens Vej 2 </a:t>
            </a:r>
          </a:p>
          <a:p>
            <a:pPr algn="r"/>
            <a:r>
              <a:rPr lang="da-DK" sz="1300" dirty="0"/>
              <a:t>8000 Aarhus C</a:t>
            </a:r>
          </a:p>
        </p:txBody>
      </p:sp>
      <p:sp>
        <p:nvSpPr>
          <p:cNvPr id="5" name="TextBox 4">
            <a:extLst>
              <a:ext uri="{FF2B5EF4-FFF2-40B4-BE49-F238E27FC236}">
                <a16:creationId xmlns:a16="http://schemas.microsoft.com/office/drawing/2014/main" id="{9E744D42-7B46-7968-A4F2-AF7ECF8C1A8D}"/>
              </a:ext>
            </a:extLst>
          </p:cNvPr>
          <p:cNvSpPr txBox="1"/>
          <p:nvPr/>
        </p:nvSpPr>
        <p:spPr>
          <a:xfrm>
            <a:off x="151623" y="1403227"/>
            <a:ext cx="6622401" cy="2408352"/>
          </a:xfrm>
          <a:prstGeom prst="rect">
            <a:avLst/>
          </a:prstGeom>
          <a:noFill/>
        </p:spPr>
        <p:txBody>
          <a:bodyPr wrap="square">
            <a:spAutoFit/>
          </a:bodyPr>
          <a:lstStyle/>
          <a:p>
            <a:r>
              <a:rPr lang="da-DK" sz="1900" b="1" dirty="0">
                <a:latin typeface="Calibri" panose="020F0502020204030204" pitchFamily="34" charset="0"/>
                <a:ea typeface="Calibri" panose="020F0502020204030204" pitchFamily="34" charset="0"/>
                <a:cs typeface="Calibri" panose="020F0502020204030204" pitchFamily="34" charset="0"/>
              </a:rPr>
              <a:t>19th Annual DWF Water Research Conference – 30 </a:t>
            </a:r>
            <a:r>
              <a:rPr lang="da-DK" sz="1900" b="1" dirty="0" err="1">
                <a:latin typeface="Calibri" panose="020F0502020204030204" pitchFamily="34" charset="0"/>
                <a:ea typeface="Calibri" panose="020F0502020204030204" pitchFamily="34" charset="0"/>
                <a:cs typeface="Calibri" panose="020F0502020204030204" pitchFamily="34" charset="0"/>
              </a:rPr>
              <a:t>January</a:t>
            </a:r>
            <a:r>
              <a:rPr lang="da-DK" sz="1900" b="1" dirty="0">
                <a:latin typeface="Calibri" panose="020F0502020204030204" pitchFamily="34" charset="0"/>
                <a:ea typeface="Calibri" panose="020F0502020204030204" pitchFamily="34" charset="0"/>
                <a:cs typeface="Calibri" panose="020F0502020204030204" pitchFamily="34" charset="0"/>
              </a:rPr>
              <a:t> 2025</a:t>
            </a:r>
          </a:p>
          <a:p>
            <a:endParaRPr lang="da-DK" b="1" dirty="0"/>
          </a:p>
          <a:p>
            <a:pPr algn="ctr"/>
            <a:r>
              <a:rPr lang="da-DK" b="1" dirty="0">
                <a:solidFill>
                  <a:schemeClr val="accent1"/>
                </a:solidFill>
                <a:latin typeface="Calibri" panose="020F0502020204030204" pitchFamily="34" charset="0"/>
                <a:ea typeface="Calibri" panose="020F0502020204030204" pitchFamily="34" charset="0"/>
                <a:cs typeface="Calibri" panose="020F0502020204030204" pitchFamily="34" charset="0"/>
              </a:rPr>
              <a:t>FIRST </a:t>
            </a:r>
            <a:r>
              <a:rPr lang="da-DK" b="1" dirty="0" err="1">
                <a:solidFill>
                  <a:schemeClr val="accent1"/>
                </a:solidFill>
                <a:latin typeface="Calibri" panose="020F0502020204030204" pitchFamily="34" charset="0"/>
                <a:ea typeface="Calibri" panose="020F0502020204030204" pitchFamily="34" charset="0"/>
                <a:cs typeface="Calibri" panose="020F0502020204030204" pitchFamily="34" charset="0"/>
              </a:rPr>
              <a:t>Announcement</a:t>
            </a:r>
            <a:r>
              <a:rPr lang="da-DK" b="1" dirty="0">
                <a:solidFill>
                  <a:schemeClr val="accent1"/>
                </a:solidFill>
                <a:latin typeface="Calibri" panose="020F0502020204030204" pitchFamily="34" charset="0"/>
                <a:ea typeface="Calibri" panose="020F0502020204030204" pitchFamily="34" charset="0"/>
                <a:cs typeface="Calibri" panose="020F0502020204030204" pitchFamily="34" charset="0"/>
              </a:rPr>
              <a:t>: Call for abstract</a:t>
            </a:r>
          </a:p>
          <a:p>
            <a:pPr algn="ctr"/>
            <a:endParaRPr lang="da-DK" sz="1050" b="1" dirty="0">
              <a:solidFill>
                <a:schemeClr val="accent1"/>
              </a:solidFill>
            </a:endParaRPr>
          </a:p>
          <a:p>
            <a:endParaRPr lang="da-DK" sz="100" dirty="0"/>
          </a:p>
          <a:p>
            <a:r>
              <a:rPr lang="en-US" sz="1200" dirty="0">
                <a:ea typeface="Calibri" panose="020F0502020204030204" pitchFamily="34" charset="0"/>
                <a:cs typeface="Calibri" panose="020F0502020204030204" pitchFamily="34" charset="0"/>
              </a:rPr>
              <a:t>You are invited to join the water day, where the latest results and achievements from the Danish water sector will be presented.</a:t>
            </a:r>
          </a:p>
          <a:p>
            <a:endParaRPr lang="da-DK" sz="1200" dirty="0">
              <a:ea typeface="Calibri" panose="020F0502020204030204" pitchFamily="34" charset="0"/>
              <a:cs typeface="Calibri" panose="020F0502020204030204" pitchFamily="34" charset="0"/>
            </a:endParaRPr>
          </a:p>
          <a:p>
            <a:r>
              <a:rPr lang="da-DK" sz="1200" b="1" dirty="0">
                <a:ea typeface="Calibri" panose="020F0502020204030204" pitchFamily="34" charset="0"/>
                <a:cs typeface="Calibri" panose="020F0502020204030204" pitchFamily="34" charset="0"/>
              </a:rPr>
              <a:t>Abstract guideline:</a:t>
            </a:r>
            <a:r>
              <a:rPr lang="da-DK" sz="1200" b="1" dirty="0">
                <a:ea typeface="Calibri" panose="020F0502020204030204" pitchFamily="34" charset="0"/>
                <a:cs typeface="Calibri" panose="020F0502020204030204" pitchFamily="34" charset="0"/>
                <a:hlinkClick r:id="rId2"/>
              </a:rPr>
              <a:t> HERE   </a:t>
            </a:r>
            <a:r>
              <a:rPr lang="da-DK" sz="1200" b="1" dirty="0">
                <a:ea typeface="Calibri" panose="020F0502020204030204" pitchFamily="34" charset="0"/>
                <a:cs typeface="Calibri" panose="020F0502020204030204" pitchFamily="34" charset="0"/>
              </a:rPr>
              <a:t>Deadline for Abstracts is 10 November 2024. </a:t>
            </a:r>
          </a:p>
          <a:p>
            <a:endParaRPr lang="da-DK" sz="1200" b="1" dirty="0">
              <a:ea typeface="Calibri" panose="020F0502020204030204" pitchFamily="34" charset="0"/>
              <a:cs typeface="Calibri" panose="020F0502020204030204" pitchFamily="34" charset="0"/>
            </a:endParaRPr>
          </a:p>
          <a:p>
            <a:r>
              <a:rPr lang="da-DK" sz="1200" dirty="0">
                <a:ea typeface="Calibri" panose="020F0502020204030204" pitchFamily="34" charset="0"/>
                <a:cs typeface="Calibri" panose="020F0502020204030204" pitchFamily="34" charset="0"/>
              </a:rPr>
              <a:t>Please forward abstract to </a:t>
            </a:r>
            <a:r>
              <a:rPr lang="da-DK" sz="1200" dirty="0">
                <a:ea typeface="Calibri" panose="020F0502020204030204" pitchFamily="34" charset="0"/>
                <a:cs typeface="Calibri" panose="020F0502020204030204" pitchFamily="34" charset="0"/>
                <a:hlinkClick r:id="rId3"/>
              </a:rPr>
              <a:t>dwf@danishwaterforum.dk</a:t>
            </a:r>
            <a:r>
              <a:rPr lang="da-DK" sz="1200" dirty="0">
                <a:ea typeface="Calibri" panose="020F0502020204030204" pitchFamily="34" charset="0"/>
                <a:cs typeface="Calibri" panose="020F0502020204030204" pitchFamily="34" charset="0"/>
              </a:rPr>
              <a:t> with a </a:t>
            </a:r>
            <a:r>
              <a:rPr lang="da-DK" sz="1200" dirty="0" err="1">
                <a:ea typeface="Calibri" panose="020F0502020204030204" pitchFamily="34" charset="0"/>
                <a:cs typeface="Calibri" panose="020F0502020204030204" pitchFamily="34" charset="0"/>
              </a:rPr>
              <a:t>copy</a:t>
            </a:r>
            <a:r>
              <a:rPr lang="da-DK" sz="1200" dirty="0">
                <a:ea typeface="Calibri" panose="020F0502020204030204" pitchFamily="34" charset="0"/>
                <a:cs typeface="Calibri" panose="020F0502020204030204" pitchFamily="34" charset="0"/>
              </a:rPr>
              <a:t> to </a:t>
            </a:r>
            <a:r>
              <a:rPr lang="da-DK" sz="1200" dirty="0">
                <a:ea typeface="Calibri" panose="020F0502020204030204" pitchFamily="34" charset="0"/>
                <a:cs typeface="Calibri" panose="020F0502020204030204" pitchFamily="34" charset="0"/>
                <a:hlinkClick r:id="rId4"/>
              </a:rPr>
              <a:t>jda@dhigroup.com</a:t>
            </a:r>
            <a:r>
              <a:rPr lang="da-DK" sz="1200" dirty="0">
                <a:ea typeface="Calibri" panose="020F0502020204030204" pitchFamily="34" charset="0"/>
                <a:cs typeface="Calibri" panose="020F0502020204030204" pitchFamily="34" charset="0"/>
              </a:rPr>
              <a:t>. </a:t>
            </a:r>
          </a:p>
          <a:p>
            <a:r>
              <a:rPr lang="da-DK" sz="1200" dirty="0" err="1">
                <a:ea typeface="Calibri" panose="020F0502020204030204" pitchFamily="34" charset="0"/>
                <a:cs typeface="Calibri" panose="020F0502020204030204" pitchFamily="34" charset="0"/>
              </a:rPr>
              <a:t>Subject</a:t>
            </a:r>
            <a:r>
              <a:rPr lang="da-DK" sz="1200" dirty="0">
                <a:ea typeface="Calibri" panose="020F0502020204030204" pitchFamily="34" charset="0"/>
                <a:cs typeface="Calibri" panose="020F0502020204030204" pitchFamily="34" charset="0"/>
              </a:rPr>
              <a:t> Title: </a:t>
            </a:r>
            <a:r>
              <a:rPr lang="da-DK" sz="1200" b="1" dirty="0">
                <a:ea typeface="Calibri" panose="020F0502020204030204" pitchFamily="34" charset="0"/>
                <a:cs typeface="Calibri" panose="020F0502020204030204" pitchFamily="34" charset="0"/>
              </a:rPr>
              <a:t>ABSTRACT</a:t>
            </a:r>
            <a:endParaRPr lang="da-DK" dirty="0"/>
          </a:p>
        </p:txBody>
      </p:sp>
      <p:pic>
        <p:nvPicPr>
          <p:cNvPr id="6" name="Picture 5">
            <a:extLst>
              <a:ext uri="{FF2B5EF4-FFF2-40B4-BE49-F238E27FC236}">
                <a16:creationId xmlns:a16="http://schemas.microsoft.com/office/drawing/2014/main" id="{CC49F1B1-8F99-7B88-DD2E-101E49E22EF8}"/>
              </a:ext>
            </a:extLst>
          </p:cNvPr>
          <p:cNvPicPr>
            <a:picLocks noChangeAspect="1"/>
          </p:cNvPicPr>
          <p:nvPr/>
        </p:nvPicPr>
        <p:blipFill>
          <a:blip r:embed="rId5"/>
          <a:stretch>
            <a:fillRect/>
          </a:stretch>
        </p:blipFill>
        <p:spPr>
          <a:xfrm>
            <a:off x="-2346976" y="1691847"/>
            <a:ext cx="1310920" cy="844815"/>
          </a:xfrm>
          <a:prstGeom prst="rect">
            <a:avLst/>
          </a:prstGeom>
        </p:spPr>
      </p:pic>
      <p:sp>
        <p:nvSpPr>
          <p:cNvPr id="7" name="Content Placeholder 2">
            <a:extLst>
              <a:ext uri="{FF2B5EF4-FFF2-40B4-BE49-F238E27FC236}">
                <a16:creationId xmlns:a16="http://schemas.microsoft.com/office/drawing/2014/main" id="{083E49AC-13F4-A34C-C091-02F4B56BC6AD}"/>
              </a:ext>
            </a:extLst>
          </p:cNvPr>
          <p:cNvSpPr txBox="1">
            <a:spLocks/>
          </p:cNvSpPr>
          <p:nvPr/>
        </p:nvSpPr>
        <p:spPr>
          <a:xfrm>
            <a:off x="207407" y="4268359"/>
            <a:ext cx="6470620" cy="1274059"/>
          </a:xfrm>
          <a:prstGeom prst="rect">
            <a:avLst/>
          </a:prstGeom>
        </p:spPr>
        <p:txBody>
          <a:bodyPr vert="horz" lIns="65314" tIns="32657" rIns="65314" bIns="32657" rtlCol="0">
            <a:noAutofit/>
          </a:bodyPr>
          <a:lstStyle>
            <a:lvl1pPr marL="0" indent="0" algn="ctr" defTabSz="960120" rtl="0" eaLnBrk="1" latinLnBrk="0" hangingPunct="1">
              <a:lnSpc>
                <a:spcPct val="90000"/>
              </a:lnSpc>
              <a:spcBef>
                <a:spcPts val="1050"/>
              </a:spcBef>
              <a:buFont typeface="Arial" panose="020B0604020202020204" pitchFamily="34" charset="0"/>
              <a:buNone/>
              <a:defRPr sz="2520" kern="1200">
                <a:solidFill>
                  <a:schemeClr val="tx1"/>
                </a:solidFill>
                <a:latin typeface="+mn-lt"/>
                <a:ea typeface="+mn-ea"/>
                <a:cs typeface="+mn-cs"/>
              </a:defRPr>
            </a:lvl1pPr>
            <a:lvl2pPr marL="480060" indent="0" algn="ctr" defTabSz="960120" rtl="0" eaLnBrk="1" latinLnBrk="0" hangingPunct="1">
              <a:lnSpc>
                <a:spcPct val="90000"/>
              </a:lnSpc>
              <a:spcBef>
                <a:spcPts val="525"/>
              </a:spcBef>
              <a:buFont typeface="Arial" panose="020B0604020202020204" pitchFamily="34" charset="0"/>
              <a:buNone/>
              <a:defRPr sz="2100" kern="1200">
                <a:solidFill>
                  <a:schemeClr val="tx1"/>
                </a:solidFill>
                <a:latin typeface="+mn-lt"/>
                <a:ea typeface="+mn-ea"/>
                <a:cs typeface="+mn-cs"/>
              </a:defRPr>
            </a:lvl2pPr>
            <a:lvl3pPr marL="960120" indent="0" algn="ctr" defTabSz="960120" rtl="0" eaLnBrk="1" latinLnBrk="0" hangingPunct="1">
              <a:lnSpc>
                <a:spcPct val="90000"/>
              </a:lnSpc>
              <a:spcBef>
                <a:spcPts val="525"/>
              </a:spcBef>
              <a:buFont typeface="Arial" panose="020B0604020202020204" pitchFamily="34" charset="0"/>
              <a:buNone/>
              <a:defRPr sz="1890" kern="1200">
                <a:solidFill>
                  <a:schemeClr val="tx1"/>
                </a:solidFill>
                <a:latin typeface="+mn-lt"/>
                <a:ea typeface="+mn-ea"/>
                <a:cs typeface="+mn-cs"/>
              </a:defRPr>
            </a:lvl3pPr>
            <a:lvl4pPr marL="1440180" indent="0" algn="ctr" defTabSz="960120" rtl="0" eaLnBrk="1" latinLnBrk="0" hangingPunct="1">
              <a:lnSpc>
                <a:spcPct val="90000"/>
              </a:lnSpc>
              <a:spcBef>
                <a:spcPts val="525"/>
              </a:spcBef>
              <a:buFont typeface="Arial" panose="020B0604020202020204" pitchFamily="34" charset="0"/>
              <a:buNone/>
              <a:defRPr sz="1680" kern="1200">
                <a:solidFill>
                  <a:schemeClr val="tx1"/>
                </a:solidFill>
                <a:latin typeface="+mn-lt"/>
                <a:ea typeface="+mn-ea"/>
                <a:cs typeface="+mn-cs"/>
              </a:defRPr>
            </a:lvl4pPr>
            <a:lvl5pPr marL="1920240" indent="0" algn="ctr" defTabSz="960120" rtl="0" eaLnBrk="1" latinLnBrk="0" hangingPunct="1">
              <a:lnSpc>
                <a:spcPct val="90000"/>
              </a:lnSpc>
              <a:spcBef>
                <a:spcPts val="525"/>
              </a:spcBef>
              <a:buFont typeface="Arial" panose="020B0604020202020204" pitchFamily="34" charset="0"/>
              <a:buNone/>
              <a:defRPr sz="1680" kern="1200">
                <a:solidFill>
                  <a:schemeClr val="tx1"/>
                </a:solidFill>
                <a:latin typeface="+mn-lt"/>
                <a:ea typeface="+mn-ea"/>
                <a:cs typeface="+mn-cs"/>
              </a:defRPr>
            </a:lvl5pPr>
            <a:lvl6pPr marL="2400300" indent="0" algn="ctr" defTabSz="960120" rtl="0" eaLnBrk="1" latinLnBrk="0" hangingPunct="1">
              <a:lnSpc>
                <a:spcPct val="90000"/>
              </a:lnSpc>
              <a:spcBef>
                <a:spcPts val="525"/>
              </a:spcBef>
              <a:buFont typeface="Arial" panose="020B0604020202020204" pitchFamily="34" charset="0"/>
              <a:buNone/>
              <a:defRPr sz="1680" kern="1200">
                <a:solidFill>
                  <a:schemeClr val="tx1"/>
                </a:solidFill>
                <a:latin typeface="+mn-lt"/>
                <a:ea typeface="+mn-ea"/>
                <a:cs typeface="+mn-cs"/>
              </a:defRPr>
            </a:lvl6pPr>
            <a:lvl7pPr marL="2880360" indent="0" algn="ctr" defTabSz="960120" rtl="0" eaLnBrk="1" latinLnBrk="0" hangingPunct="1">
              <a:lnSpc>
                <a:spcPct val="90000"/>
              </a:lnSpc>
              <a:spcBef>
                <a:spcPts val="525"/>
              </a:spcBef>
              <a:buFont typeface="Arial" panose="020B0604020202020204" pitchFamily="34" charset="0"/>
              <a:buNone/>
              <a:defRPr sz="1680" kern="1200">
                <a:solidFill>
                  <a:schemeClr val="tx1"/>
                </a:solidFill>
                <a:latin typeface="+mn-lt"/>
                <a:ea typeface="+mn-ea"/>
                <a:cs typeface="+mn-cs"/>
              </a:defRPr>
            </a:lvl7pPr>
            <a:lvl8pPr marL="3360420" indent="0" algn="ctr" defTabSz="960120" rtl="0" eaLnBrk="1" latinLnBrk="0" hangingPunct="1">
              <a:lnSpc>
                <a:spcPct val="90000"/>
              </a:lnSpc>
              <a:spcBef>
                <a:spcPts val="525"/>
              </a:spcBef>
              <a:buFont typeface="Arial" panose="020B0604020202020204" pitchFamily="34" charset="0"/>
              <a:buNone/>
              <a:defRPr sz="1680" kern="1200">
                <a:solidFill>
                  <a:schemeClr val="tx1"/>
                </a:solidFill>
                <a:latin typeface="+mn-lt"/>
                <a:ea typeface="+mn-ea"/>
                <a:cs typeface="+mn-cs"/>
              </a:defRPr>
            </a:lvl8pPr>
            <a:lvl9pPr marL="3840480" indent="0" algn="ctr" defTabSz="960120" rtl="0" eaLnBrk="1" latinLnBrk="0" hangingPunct="1">
              <a:lnSpc>
                <a:spcPct val="90000"/>
              </a:lnSpc>
              <a:spcBef>
                <a:spcPts val="525"/>
              </a:spcBef>
              <a:buFont typeface="Arial" panose="020B0604020202020204" pitchFamily="34" charset="0"/>
              <a:buNone/>
              <a:defRPr sz="1680" kern="1200">
                <a:solidFill>
                  <a:schemeClr val="tx1"/>
                </a:solidFill>
                <a:latin typeface="+mn-lt"/>
                <a:ea typeface="+mn-ea"/>
                <a:cs typeface="+mn-cs"/>
              </a:defRPr>
            </a:lvl9pPr>
          </a:lstStyle>
          <a:p>
            <a:pPr algn="l" defTabSz="653156" eaLnBrk="0" fontAlgn="base" hangingPunct="0">
              <a:lnSpc>
                <a:spcPct val="100000"/>
              </a:lnSpc>
              <a:spcBef>
                <a:spcPct val="0"/>
              </a:spcBef>
              <a:spcAft>
                <a:spcPct val="0"/>
              </a:spcAft>
            </a:pPr>
            <a:r>
              <a:rPr lang="en-US" altLang="da-DK" sz="1400" b="1" dirty="0">
                <a:latin typeface="Calibri" panose="020F0502020204030204" pitchFamily="34" charset="0"/>
                <a:ea typeface="Calibri" panose="020F0502020204030204" pitchFamily="34" charset="0"/>
                <a:cs typeface="Calibri" panose="020F0502020204030204" pitchFamily="34" charset="0"/>
              </a:rPr>
              <a:t>KEYNOTE: EU Blue Deal; How to influence the EU policies on water?</a:t>
            </a:r>
          </a:p>
          <a:p>
            <a:pPr algn="l" defTabSz="653156" eaLnBrk="0" fontAlgn="base" hangingPunct="0">
              <a:lnSpc>
                <a:spcPct val="100000"/>
              </a:lnSpc>
              <a:spcBef>
                <a:spcPct val="0"/>
              </a:spcBef>
              <a:spcAft>
                <a:spcPct val="0"/>
              </a:spcAft>
            </a:pPr>
            <a:endParaRPr lang="da-DK" altLang="da-DK" sz="800" u="sng" dirty="0"/>
          </a:p>
          <a:p>
            <a:pPr algn="l" defTabSz="653156" eaLnBrk="0" fontAlgn="base" hangingPunct="0">
              <a:lnSpc>
                <a:spcPct val="100000"/>
              </a:lnSpc>
              <a:spcBef>
                <a:spcPct val="0"/>
              </a:spcBef>
              <a:spcAft>
                <a:spcPct val="0"/>
              </a:spcAft>
            </a:pPr>
            <a:r>
              <a:rPr lang="en-US" altLang="da-DK" sz="1200" dirty="0">
                <a:ea typeface="Calibri" panose="020F0502020204030204" pitchFamily="34" charset="0"/>
                <a:cs typeface="Arial" panose="020B0604020202020204" pitchFamily="34" charset="0"/>
              </a:rPr>
              <a:t>It is a common belief that national legislation is the main driver for the water sector in Europe, but we seem to forget that some of the larger decisions are taken in EU. The EU Blue Deal was a call launched in 2023, requesting that water be put on the top of the agenda for all EU policies, since water is a key driver and also a key factor for development. The Conference Plenum will focus on the status and where EU is expected to add more attention to the water issues.</a:t>
            </a:r>
          </a:p>
          <a:p>
            <a:pPr algn="l" defTabSz="653156" eaLnBrk="0" fontAlgn="base" hangingPunct="0">
              <a:lnSpc>
                <a:spcPct val="100000"/>
              </a:lnSpc>
              <a:spcBef>
                <a:spcPct val="0"/>
              </a:spcBef>
              <a:spcAft>
                <a:spcPct val="0"/>
              </a:spcAft>
            </a:pPr>
            <a:endParaRPr lang="en-US" altLang="da-DK" sz="1200" dirty="0">
              <a:ea typeface="Calibri" panose="020F0502020204030204" pitchFamily="34" charset="0"/>
              <a:cs typeface="Arial" panose="020B0604020202020204" pitchFamily="34" charset="0"/>
            </a:endParaRPr>
          </a:p>
          <a:p>
            <a:pPr algn="l" defTabSz="653156" eaLnBrk="0" fontAlgn="base" hangingPunct="0">
              <a:lnSpc>
                <a:spcPct val="100000"/>
              </a:lnSpc>
              <a:spcBef>
                <a:spcPct val="0"/>
              </a:spcBef>
              <a:spcAft>
                <a:spcPct val="0"/>
              </a:spcAft>
            </a:pPr>
            <a:r>
              <a:rPr lang="en-US" altLang="da-DK" sz="1200" b="1" dirty="0">
                <a:ea typeface="Calibri" panose="020F0502020204030204" pitchFamily="34" charset="0"/>
                <a:cs typeface="Arial" panose="020B0604020202020204" pitchFamily="34" charset="0"/>
              </a:rPr>
              <a:t>Pre-registered Sessions: To be announced</a:t>
            </a:r>
          </a:p>
          <a:p>
            <a:pPr algn="l" defTabSz="653156" eaLnBrk="0" fontAlgn="base" hangingPunct="0">
              <a:lnSpc>
                <a:spcPct val="100000"/>
              </a:lnSpc>
              <a:spcBef>
                <a:spcPct val="0"/>
              </a:spcBef>
              <a:spcAft>
                <a:spcPct val="0"/>
              </a:spcAft>
            </a:pPr>
            <a:r>
              <a:rPr lang="en-US" altLang="da-DK" sz="1200" b="1" dirty="0">
                <a:cs typeface="Arial" panose="020B0604020202020204" pitchFamily="34" charset="0"/>
              </a:rPr>
              <a:t>Abstract guideline: Check web</a:t>
            </a:r>
          </a:p>
        </p:txBody>
      </p:sp>
      <p:sp>
        <p:nvSpPr>
          <p:cNvPr id="8" name="Rectangle 7">
            <a:extLst>
              <a:ext uri="{FF2B5EF4-FFF2-40B4-BE49-F238E27FC236}">
                <a16:creationId xmlns:a16="http://schemas.microsoft.com/office/drawing/2014/main" id="{3EF93451-72D8-04CD-CFB9-52D6EB6C6F36}"/>
              </a:ext>
            </a:extLst>
          </p:cNvPr>
          <p:cNvSpPr/>
          <p:nvPr/>
        </p:nvSpPr>
        <p:spPr>
          <a:xfrm>
            <a:off x="3496647" y="6667590"/>
            <a:ext cx="3277377" cy="2477601"/>
          </a:xfrm>
          <a:prstGeom prst="rect">
            <a:avLst/>
          </a:prstGeom>
        </p:spPr>
        <p:txBody>
          <a:bodyPr wrap="square">
            <a:spAutoFit/>
          </a:bodyPr>
          <a:lstStyle/>
          <a:p>
            <a:r>
              <a:rPr lang="da-DK" sz="1200" b="1" dirty="0" err="1">
                <a:latin typeface="Calibri" panose="020F0502020204030204" pitchFamily="34" charset="0"/>
                <a:ea typeface="Calibri" panose="020F0502020204030204" pitchFamily="34" charset="0"/>
                <a:cs typeface="Calibri" panose="020F0502020204030204" pitchFamily="34" charset="0"/>
              </a:rPr>
              <a:t>Members</a:t>
            </a:r>
            <a:r>
              <a:rPr lang="da-DK" sz="1200" b="1" dirty="0">
                <a:latin typeface="Calibri" panose="020F0502020204030204" pitchFamily="34" charset="0"/>
                <a:ea typeface="Calibri" panose="020F0502020204030204" pitchFamily="34" charset="0"/>
                <a:cs typeface="Calibri" panose="020F0502020204030204" pitchFamily="34" charset="0"/>
              </a:rPr>
              <a:t> of the Scientific </a:t>
            </a:r>
            <a:r>
              <a:rPr lang="da-DK" sz="1200" b="1" dirty="0" err="1">
                <a:latin typeface="Calibri" panose="020F0502020204030204" pitchFamily="34" charset="0"/>
                <a:ea typeface="Calibri" panose="020F0502020204030204" pitchFamily="34" charset="0"/>
                <a:cs typeface="Calibri" panose="020F0502020204030204" pitchFamily="34" charset="0"/>
              </a:rPr>
              <a:t>Committee</a:t>
            </a:r>
            <a:r>
              <a:rPr lang="da-DK" sz="1200" b="1" dirty="0">
                <a:latin typeface="Calibri" panose="020F0502020204030204" pitchFamily="34" charset="0"/>
                <a:ea typeface="Calibri" panose="020F0502020204030204" pitchFamily="34" charset="0"/>
                <a:cs typeface="Calibri" panose="020F0502020204030204" pitchFamily="34" charset="0"/>
              </a:rPr>
              <a:t> </a:t>
            </a:r>
            <a:r>
              <a:rPr lang="da-DK" sz="1200" b="1" dirty="0" err="1">
                <a:latin typeface="Calibri" panose="020F0502020204030204" pitchFamily="34" charset="0"/>
                <a:ea typeface="Calibri" panose="020F0502020204030204" pitchFamily="34" charset="0"/>
                <a:cs typeface="Calibri" panose="020F0502020204030204" pitchFamily="34" charset="0"/>
              </a:rPr>
              <a:t>are</a:t>
            </a:r>
            <a:r>
              <a:rPr lang="da-DK" sz="1200" b="1" dirty="0">
                <a:latin typeface="Calibri" panose="020F0502020204030204" pitchFamily="34" charset="0"/>
                <a:ea typeface="Calibri" panose="020F0502020204030204" pitchFamily="34" charset="0"/>
                <a:cs typeface="Calibri" panose="020F0502020204030204" pitchFamily="34" charset="0"/>
              </a:rPr>
              <a:t>:</a:t>
            </a:r>
            <a:r>
              <a:rPr lang="da-DK" sz="1200" dirty="0">
                <a:latin typeface="Calibri" panose="020F0502020204030204" pitchFamily="34" charset="0"/>
                <a:ea typeface="Calibri" panose="020F0502020204030204" pitchFamily="34" charset="0"/>
                <a:cs typeface="Calibri" panose="020F0502020204030204" pitchFamily="34" charset="0"/>
              </a:rPr>
              <a:t>  </a:t>
            </a:r>
          </a:p>
          <a:p>
            <a:endParaRPr lang="da-DK" sz="1050" dirty="0"/>
          </a:p>
          <a:p>
            <a:r>
              <a:rPr lang="da-DK" sz="1200" dirty="0"/>
              <a:t>Peter Engelund Holm, </a:t>
            </a:r>
            <a:r>
              <a:rPr lang="da-DK" sz="1200" i="1" dirty="0"/>
              <a:t>PLEN, University of Copenhagen</a:t>
            </a:r>
            <a:r>
              <a:rPr lang="da-DK" sz="1200" dirty="0"/>
              <a:t>, Hans Jørgen Albrechtsen, </a:t>
            </a:r>
            <a:r>
              <a:rPr lang="da-DK" sz="1200" i="1" dirty="0"/>
              <a:t>DTU Environment</a:t>
            </a:r>
            <a:r>
              <a:rPr lang="da-DK" sz="1200" dirty="0"/>
              <a:t>, Uffe Sognstrup Thomsen, </a:t>
            </a:r>
            <a:r>
              <a:rPr lang="da-DK" sz="1200" i="1" dirty="0"/>
              <a:t>WATEC, Aarhus University</a:t>
            </a:r>
            <a:r>
              <a:rPr lang="da-DK" sz="1200" dirty="0"/>
              <a:t>, Jesper Goodley Dannisøe, </a:t>
            </a:r>
            <a:r>
              <a:rPr lang="da-DK" sz="1200" i="1" dirty="0"/>
              <a:t>DHI, </a:t>
            </a:r>
            <a:r>
              <a:rPr lang="da-DK" sz="1200" dirty="0"/>
              <a:t>Torben Lund Skovhus, </a:t>
            </a:r>
            <a:r>
              <a:rPr lang="da-DK" sz="1200" i="1" dirty="0"/>
              <a:t>VIA University College</a:t>
            </a:r>
            <a:r>
              <a:rPr lang="da-DK" sz="1200" dirty="0"/>
              <a:t>, Ole Mark,</a:t>
            </a:r>
            <a:r>
              <a:rPr lang="da-DK" sz="1200" i="1" dirty="0"/>
              <a:t> Krüger,</a:t>
            </a:r>
            <a:r>
              <a:rPr lang="da-DK" sz="1200" dirty="0"/>
              <a:t> Hans-Martin Friis Møller, </a:t>
            </a:r>
            <a:r>
              <a:rPr lang="da-DK" sz="1200" i="1" dirty="0"/>
              <a:t>KALFOR</a:t>
            </a:r>
            <a:r>
              <a:rPr lang="da-DK" sz="1200" dirty="0"/>
              <a:t>, Ida Holm Olesen, </a:t>
            </a:r>
            <a:r>
              <a:rPr lang="da-DK" sz="1200" i="1" dirty="0"/>
              <a:t>Novafos</a:t>
            </a:r>
            <a:r>
              <a:rPr lang="da-DK" sz="1200" dirty="0"/>
              <a:t>, Søren Hvilshøj, </a:t>
            </a:r>
            <a:r>
              <a:rPr lang="da-DK" sz="1200" i="1" dirty="0"/>
              <a:t>NIRAS</a:t>
            </a:r>
            <a:r>
              <a:rPr lang="da-DK" sz="1200" dirty="0"/>
              <a:t>, </a:t>
            </a:r>
            <a:r>
              <a:rPr lang="en-US" sz="1200" dirty="0"/>
              <a:t>Sergei Buyevich Olsen, </a:t>
            </a:r>
            <a:r>
              <a:rPr lang="en-US" sz="1200" i="1" dirty="0"/>
              <a:t>Young Water Professionals</a:t>
            </a:r>
            <a:r>
              <a:rPr lang="en-US" sz="1200" dirty="0"/>
              <a:t>, Pia Jacobsen, </a:t>
            </a:r>
            <a:r>
              <a:rPr lang="en-US" sz="1200" i="1" dirty="0"/>
              <a:t>Water Valley Denmark</a:t>
            </a:r>
          </a:p>
          <a:p>
            <a:pPr algn="ctr"/>
            <a:endParaRPr lang="da-DK" sz="1050" dirty="0"/>
          </a:p>
          <a:p>
            <a:pPr algn="ctr"/>
            <a:endParaRPr lang="da-DK" sz="1400" b="1" dirty="0"/>
          </a:p>
        </p:txBody>
      </p:sp>
      <p:cxnSp>
        <p:nvCxnSpPr>
          <p:cNvPr id="10" name="Straight Connector 9">
            <a:extLst>
              <a:ext uri="{FF2B5EF4-FFF2-40B4-BE49-F238E27FC236}">
                <a16:creationId xmlns:a16="http://schemas.microsoft.com/office/drawing/2014/main" id="{842992D9-536B-546E-D0EE-7A373E07DA14}"/>
              </a:ext>
            </a:extLst>
          </p:cNvPr>
          <p:cNvCxnSpPr>
            <a:cxnSpLocks/>
          </p:cNvCxnSpPr>
          <p:nvPr/>
        </p:nvCxnSpPr>
        <p:spPr>
          <a:xfrm>
            <a:off x="139959" y="9072009"/>
            <a:ext cx="6578081"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ED831EEE-ACD6-2E69-F5DE-CDA21B1F4F46}"/>
              </a:ext>
            </a:extLst>
          </p:cNvPr>
          <p:cNvCxnSpPr>
            <a:cxnSpLocks/>
          </p:cNvCxnSpPr>
          <p:nvPr/>
        </p:nvCxnSpPr>
        <p:spPr>
          <a:xfrm>
            <a:off x="99946" y="6476636"/>
            <a:ext cx="6578081" cy="0"/>
          </a:xfrm>
          <a:prstGeom prst="line">
            <a:avLst/>
          </a:prstGeom>
          <a:ln w="19050"/>
        </p:spPr>
        <p:style>
          <a:lnRef idx="1">
            <a:schemeClr val="dk1"/>
          </a:lnRef>
          <a:fillRef idx="0">
            <a:schemeClr val="dk1"/>
          </a:fillRef>
          <a:effectRef idx="0">
            <a:schemeClr val="dk1"/>
          </a:effectRef>
          <a:fontRef idx="minor">
            <a:schemeClr val="tx1"/>
          </a:fontRef>
        </p:style>
      </p:cxnSp>
      <p:pic>
        <p:nvPicPr>
          <p:cNvPr id="13" name="Picture 12">
            <a:extLst>
              <a:ext uri="{FF2B5EF4-FFF2-40B4-BE49-F238E27FC236}">
                <a16:creationId xmlns:a16="http://schemas.microsoft.com/office/drawing/2014/main" id="{6C063F89-D97B-8907-C814-A2690DB87EC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7407" y="174649"/>
            <a:ext cx="1969169" cy="866185"/>
          </a:xfrm>
          <a:prstGeom prst="rect">
            <a:avLst/>
          </a:prstGeom>
        </p:spPr>
      </p:pic>
      <p:sp>
        <p:nvSpPr>
          <p:cNvPr id="14" name="TextBox 13">
            <a:extLst>
              <a:ext uri="{FF2B5EF4-FFF2-40B4-BE49-F238E27FC236}">
                <a16:creationId xmlns:a16="http://schemas.microsoft.com/office/drawing/2014/main" id="{57500C01-9B7E-8EBE-1B65-B9700F13D93F}"/>
              </a:ext>
            </a:extLst>
          </p:cNvPr>
          <p:cNvSpPr txBox="1"/>
          <p:nvPr/>
        </p:nvSpPr>
        <p:spPr>
          <a:xfrm>
            <a:off x="146601" y="6692948"/>
            <a:ext cx="3116520" cy="1323439"/>
          </a:xfrm>
          <a:prstGeom prst="rect">
            <a:avLst/>
          </a:prstGeom>
          <a:noFill/>
          <a:ln>
            <a:noFill/>
          </a:ln>
        </p:spPr>
        <p:txBody>
          <a:bodyPr wrap="square" rtlCol="0">
            <a:spAutoFit/>
          </a:bodyPr>
          <a:lstStyle/>
          <a:p>
            <a:r>
              <a:rPr lang="da-DK" sz="1200" b="1" dirty="0">
                <a:latin typeface="Calibri" panose="020F0502020204030204" pitchFamily="34" charset="0"/>
                <a:ea typeface="Calibri" panose="020F0502020204030204" pitchFamily="34" charset="0"/>
                <a:cs typeface="Calibri" panose="020F0502020204030204" pitchFamily="34" charset="0"/>
              </a:rPr>
              <a:t>AWARDS</a:t>
            </a:r>
          </a:p>
          <a:p>
            <a:endParaRPr lang="da-DK" sz="1200" b="1" dirty="0"/>
          </a:p>
          <a:p>
            <a:r>
              <a:rPr lang="da-DK" sz="1400" dirty="0" err="1"/>
              <a:t>Two</a:t>
            </a:r>
            <a:r>
              <a:rPr lang="da-DK" sz="1400" dirty="0"/>
              <a:t> </a:t>
            </a:r>
            <a:r>
              <a:rPr lang="da-DK" sz="1400" dirty="0" err="1"/>
              <a:t>prizes</a:t>
            </a:r>
            <a:r>
              <a:rPr lang="da-DK" sz="1400" dirty="0"/>
              <a:t> of 10.000 DKK, </a:t>
            </a:r>
            <a:r>
              <a:rPr lang="da-DK" sz="1400" dirty="0" err="1"/>
              <a:t>sponsored</a:t>
            </a:r>
            <a:r>
              <a:rPr lang="da-DK" sz="1400" dirty="0"/>
              <a:t> by NIRAS and Grundfos, will </a:t>
            </a:r>
            <a:r>
              <a:rPr lang="da-DK" sz="1400" dirty="0" err="1"/>
              <a:t>be</a:t>
            </a:r>
            <a:r>
              <a:rPr lang="da-DK" sz="1400" dirty="0"/>
              <a:t> </a:t>
            </a:r>
            <a:r>
              <a:rPr lang="da-DK" sz="1400" dirty="0" err="1"/>
              <a:t>awarded</a:t>
            </a:r>
            <a:r>
              <a:rPr lang="da-DK" sz="1400" dirty="0"/>
              <a:t> to </a:t>
            </a:r>
            <a:r>
              <a:rPr lang="da-DK" sz="1400" dirty="0" err="1"/>
              <a:t>two</a:t>
            </a:r>
            <a:r>
              <a:rPr lang="da-DK" sz="1400" dirty="0"/>
              <a:t> </a:t>
            </a:r>
            <a:r>
              <a:rPr lang="da-DK" sz="1400" dirty="0" err="1"/>
              <a:t>young</a:t>
            </a:r>
            <a:r>
              <a:rPr lang="da-DK" sz="1400" dirty="0"/>
              <a:t> </a:t>
            </a:r>
            <a:r>
              <a:rPr lang="da-DK" sz="1400" dirty="0" err="1"/>
              <a:t>scientists</a:t>
            </a:r>
            <a:r>
              <a:rPr lang="da-DK" sz="1400" dirty="0"/>
              <a:t>, </a:t>
            </a:r>
            <a:r>
              <a:rPr lang="da-DK" sz="1400" dirty="0" err="1"/>
              <a:t>who</a:t>
            </a:r>
            <a:r>
              <a:rPr lang="da-DK" sz="1400" dirty="0"/>
              <a:t> present new innovative solutions in the </a:t>
            </a:r>
            <a:r>
              <a:rPr lang="da-DK" sz="1400" dirty="0" err="1"/>
              <a:t>water</a:t>
            </a:r>
            <a:r>
              <a:rPr lang="da-DK" sz="1400" dirty="0"/>
              <a:t> </a:t>
            </a:r>
            <a:r>
              <a:rPr lang="da-DK" sz="1400" dirty="0" err="1"/>
              <a:t>sector</a:t>
            </a:r>
            <a:r>
              <a:rPr lang="da-DK" sz="1400" dirty="0"/>
              <a:t>.</a:t>
            </a:r>
          </a:p>
        </p:txBody>
      </p:sp>
      <p:pic>
        <p:nvPicPr>
          <p:cNvPr id="15" name="Picture 14">
            <a:extLst>
              <a:ext uri="{FF2B5EF4-FFF2-40B4-BE49-F238E27FC236}">
                <a16:creationId xmlns:a16="http://schemas.microsoft.com/office/drawing/2014/main" id="{97692CDB-23BD-D341-52BF-DB6517F23A3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7593" y="8396122"/>
            <a:ext cx="1549240" cy="282904"/>
          </a:xfrm>
          <a:prstGeom prst="rect">
            <a:avLst/>
          </a:prstGeom>
        </p:spPr>
      </p:pic>
      <p:pic>
        <p:nvPicPr>
          <p:cNvPr id="16" name="Picture 15" descr="A picture containing drawing, clock&#10;&#10;Description automatically generated">
            <a:extLst>
              <a:ext uri="{FF2B5EF4-FFF2-40B4-BE49-F238E27FC236}">
                <a16:creationId xmlns:a16="http://schemas.microsoft.com/office/drawing/2014/main" id="{BA3CBDB7-7966-69EB-2A5D-6BBF6889D81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924598" y="8271413"/>
            <a:ext cx="1318666" cy="408954"/>
          </a:xfrm>
          <a:prstGeom prst="rect">
            <a:avLst/>
          </a:prstGeom>
        </p:spPr>
      </p:pic>
      <p:sp>
        <p:nvSpPr>
          <p:cNvPr id="17" name="Rectangle 16">
            <a:extLst>
              <a:ext uri="{FF2B5EF4-FFF2-40B4-BE49-F238E27FC236}">
                <a16:creationId xmlns:a16="http://schemas.microsoft.com/office/drawing/2014/main" id="{A53EE21C-934F-4DDC-426D-62BBDAB24468}"/>
              </a:ext>
            </a:extLst>
          </p:cNvPr>
          <p:cNvSpPr/>
          <p:nvPr/>
        </p:nvSpPr>
        <p:spPr>
          <a:xfrm>
            <a:off x="167593" y="8868280"/>
            <a:ext cx="6510434" cy="1037720"/>
          </a:xfrm>
          <a:prstGeom prst="rect">
            <a:avLst/>
          </a:prstGeom>
        </p:spPr>
        <p:txBody>
          <a:bodyPr wrap="square">
            <a:spAutoFit/>
          </a:bodyPr>
          <a:lstStyle/>
          <a:p>
            <a:pPr algn="ctr"/>
            <a:endParaRPr lang="da-DK" sz="1000" dirty="0"/>
          </a:p>
          <a:p>
            <a:pPr algn="ctr"/>
            <a:endParaRPr lang="da-DK" sz="1286" b="1" dirty="0"/>
          </a:p>
          <a:p>
            <a:pPr algn="ctr"/>
            <a:r>
              <a:rPr lang="da-DK" sz="1286" b="1" dirty="0"/>
              <a:t>The Secretariat: </a:t>
            </a:r>
            <a:endParaRPr lang="da-DK" sz="1286" dirty="0"/>
          </a:p>
          <a:p>
            <a:pPr algn="ctr"/>
            <a:r>
              <a:rPr lang="da-DK" sz="1200" dirty="0"/>
              <a:t>Danish Water Forum, Agern Allé 5, 2970 Hørsholm</a:t>
            </a:r>
            <a:br>
              <a:rPr lang="da-DK" sz="1200" dirty="0"/>
            </a:br>
            <a:r>
              <a:rPr lang="da-DK" sz="1200" dirty="0"/>
              <a:t>E-mail: </a:t>
            </a:r>
            <a:r>
              <a:rPr lang="da-DK" sz="1200" dirty="0">
                <a:hlinkClick r:id="rId3"/>
              </a:rPr>
              <a:t>dwf@danishwaterforum.dk </a:t>
            </a:r>
            <a:r>
              <a:rPr lang="da-DK" sz="1200" dirty="0"/>
              <a:t>Web: </a:t>
            </a:r>
            <a:r>
              <a:rPr lang="da-DK" sz="1200" dirty="0">
                <a:hlinkClick r:id="rId9"/>
              </a:rPr>
              <a:t>www.danishwaterforum.dk </a:t>
            </a:r>
            <a:endParaRPr lang="da-DK" sz="1200" dirty="0"/>
          </a:p>
        </p:txBody>
      </p:sp>
      <p:cxnSp>
        <p:nvCxnSpPr>
          <p:cNvPr id="18" name="Straight Connector 17">
            <a:extLst>
              <a:ext uri="{FF2B5EF4-FFF2-40B4-BE49-F238E27FC236}">
                <a16:creationId xmlns:a16="http://schemas.microsoft.com/office/drawing/2014/main" id="{F374A698-9D21-B3F1-F180-54E96DF418E4}"/>
              </a:ext>
            </a:extLst>
          </p:cNvPr>
          <p:cNvCxnSpPr>
            <a:cxnSpLocks/>
            <a:endCxn id="17" idx="0"/>
          </p:cNvCxnSpPr>
          <p:nvPr/>
        </p:nvCxnSpPr>
        <p:spPr>
          <a:xfrm>
            <a:off x="3422810" y="6647750"/>
            <a:ext cx="0" cy="2220530"/>
          </a:xfrm>
          <a:prstGeom prst="line">
            <a:avLst/>
          </a:prstGeom>
          <a:ln w="19050"/>
        </p:spPr>
        <p:style>
          <a:lnRef idx="1">
            <a:schemeClr val="dk1"/>
          </a:lnRef>
          <a:fillRef idx="0">
            <a:schemeClr val="dk1"/>
          </a:fillRef>
          <a:effectRef idx="0">
            <a:schemeClr val="dk1"/>
          </a:effectRef>
          <a:fontRef idx="minor">
            <a:schemeClr val="tx1"/>
          </a:fontRef>
        </p:style>
      </p:cxnSp>
      <p:pic>
        <p:nvPicPr>
          <p:cNvPr id="1026" name="Picture 2" descr="Water Valley Denmark">
            <a:extLst>
              <a:ext uri="{FF2B5EF4-FFF2-40B4-BE49-F238E27FC236}">
                <a16:creationId xmlns:a16="http://schemas.microsoft.com/office/drawing/2014/main" id="{BB565022-21F3-A778-462C-F09BF060317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60956" y="135673"/>
            <a:ext cx="1323707" cy="880939"/>
          </a:xfrm>
          <a:prstGeom prst="rect">
            <a:avLst/>
          </a:prstGeom>
          <a:noFill/>
          <a:extLst>
            <a:ext uri="{909E8E84-426E-40DD-AFC4-6F175D3DCCD1}">
              <a14:hiddenFill xmlns:a14="http://schemas.microsoft.com/office/drawing/2010/main">
                <a:solidFill>
                  <a:srgbClr val="FFFFFF"/>
                </a:solidFill>
              </a14:hiddenFill>
            </a:ext>
          </a:extLst>
        </p:spPr>
      </p:pic>
      <p:cxnSp>
        <p:nvCxnSpPr>
          <p:cNvPr id="26" name="Straight Connector 25">
            <a:extLst>
              <a:ext uri="{FF2B5EF4-FFF2-40B4-BE49-F238E27FC236}">
                <a16:creationId xmlns:a16="http://schemas.microsoft.com/office/drawing/2014/main" id="{3D54C310-DD8A-8044-CF9A-F6385A2E7424}"/>
              </a:ext>
            </a:extLst>
          </p:cNvPr>
          <p:cNvCxnSpPr>
            <a:cxnSpLocks/>
          </p:cNvCxnSpPr>
          <p:nvPr/>
        </p:nvCxnSpPr>
        <p:spPr>
          <a:xfrm>
            <a:off x="99946" y="3979185"/>
            <a:ext cx="6578081" cy="0"/>
          </a:xfrm>
          <a:prstGeom prst="line">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74394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5D535474-762E-C386-0F39-BF64CB297350}"/>
              </a:ext>
            </a:extLst>
          </p:cNvPr>
          <p:cNvGrpSpPr/>
          <p:nvPr/>
        </p:nvGrpSpPr>
        <p:grpSpPr>
          <a:xfrm>
            <a:off x="939799" y="863600"/>
            <a:ext cx="2057401" cy="1693333"/>
            <a:chOff x="939799" y="863600"/>
            <a:chExt cx="2057401" cy="1693333"/>
          </a:xfrm>
        </p:grpSpPr>
        <p:sp>
          <p:nvSpPr>
            <p:cNvPr id="2" name="Rectangle 1">
              <a:extLst>
                <a:ext uri="{FF2B5EF4-FFF2-40B4-BE49-F238E27FC236}">
                  <a16:creationId xmlns:a16="http://schemas.microsoft.com/office/drawing/2014/main" id="{6982E8E1-402E-6E77-ECB4-7BC9D9B1DB10}"/>
                </a:ext>
              </a:extLst>
            </p:cNvPr>
            <p:cNvSpPr/>
            <p:nvPr/>
          </p:nvSpPr>
          <p:spPr>
            <a:xfrm>
              <a:off x="939799" y="863600"/>
              <a:ext cx="2057401" cy="1693333"/>
            </a:xfrm>
            <a:prstGeom prst="rect">
              <a:avLst/>
            </a:prstGeom>
            <a:blipFill>
              <a:blip r:embed="rId2"/>
              <a:tile tx="0" ty="0" sx="100000" sy="100000" flip="none" algn="tl"/>
            </a:bli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b="1" dirty="0" err="1">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endParaRPr>
            </a:p>
          </p:txBody>
        </p:sp>
        <p:sp>
          <p:nvSpPr>
            <p:cNvPr id="3" name="TextBox 2">
              <a:extLst>
                <a:ext uri="{FF2B5EF4-FFF2-40B4-BE49-F238E27FC236}">
                  <a16:creationId xmlns:a16="http://schemas.microsoft.com/office/drawing/2014/main" id="{3415EB1C-1ACA-2068-04E2-7C4126D79141}"/>
                </a:ext>
              </a:extLst>
            </p:cNvPr>
            <p:cNvSpPr txBox="1"/>
            <p:nvPr/>
          </p:nvSpPr>
          <p:spPr>
            <a:xfrm>
              <a:off x="1090537" y="956733"/>
              <a:ext cx="1832126" cy="215444"/>
            </a:xfrm>
            <a:prstGeom prst="rect">
              <a:avLst/>
            </a:prstGeom>
            <a:noFill/>
          </p:spPr>
          <p:txBody>
            <a:bodyPr wrap="square" lIns="0" tIns="0" rIns="0" bIns="0" rtlCol="0" anchor="t">
              <a:spAutoFit/>
            </a:bodyPr>
            <a:lstStyle/>
            <a:p>
              <a:r>
                <a:rPr lang="da-DK" sz="1400" b="1"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19.</a:t>
              </a:r>
              <a:r>
                <a:rPr lang="da-DK" sz="1400" b="1" baseline="30000"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th</a:t>
              </a:r>
              <a:r>
                <a:rPr lang="da-DK" sz="1400" b="1"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 Annual Conference</a:t>
              </a:r>
              <a:endParaRPr lang="en-US" noProof="0" dirty="0">
                <a:solidFill>
                  <a:schemeClr val="bg1">
                    <a:lumMod val="50000"/>
                  </a:schemeClr>
                </a:solidFill>
                <a:latin typeface="Calibri" panose="020F0502020204030204" pitchFamily="34" charset="0"/>
              </a:endParaRPr>
            </a:p>
          </p:txBody>
        </p:sp>
        <p:sp>
          <p:nvSpPr>
            <p:cNvPr id="4" name="TextBox 3">
              <a:extLst>
                <a:ext uri="{FF2B5EF4-FFF2-40B4-BE49-F238E27FC236}">
                  <a16:creationId xmlns:a16="http://schemas.microsoft.com/office/drawing/2014/main" id="{7DD5D938-7BCF-81C3-4C17-B20C281CFB2B}"/>
                </a:ext>
              </a:extLst>
            </p:cNvPr>
            <p:cNvSpPr txBox="1"/>
            <p:nvPr/>
          </p:nvSpPr>
          <p:spPr>
            <a:xfrm>
              <a:off x="1319072" y="1064455"/>
              <a:ext cx="1221873" cy="738664"/>
            </a:xfrm>
            <a:prstGeom prst="rect">
              <a:avLst/>
            </a:prstGeom>
            <a:noFill/>
          </p:spPr>
          <p:txBody>
            <a:bodyPr wrap="none" lIns="0" tIns="0" rIns="0" bIns="0" rtlCol="0" anchor="t">
              <a:spAutoFit/>
            </a:bodyPr>
            <a:lstStyle/>
            <a:p>
              <a:pPr algn="l"/>
              <a:r>
                <a:rPr lang="da-DK" sz="4800" b="1" dirty="0">
                  <a:solidFill>
                    <a:schemeClr val="tx1">
                      <a:lumMod val="50000"/>
                      <a:lumOff val="50000"/>
                    </a:schemeClr>
                  </a:solidFill>
                  <a:effectLst>
                    <a:outerShdw blurRad="38100" dist="38100" dir="2700000" algn="tl">
                      <a:srgbClr val="000000">
                        <a:alpha val="43137"/>
                      </a:srgbClr>
                    </a:outerShdw>
                  </a:effectLst>
                  <a:latin typeface="Calibri" panose="020F0502020204030204" pitchFamily="34" charset="0"/>
                </a:rPr>
                <a:t>DWF</a:t>
              </a:r>
              <a:endParaRPr lang="en-US" sz="4800" b="1" dirty="0">
                <a:solidFill>
                  <a:schemeClr val="tx1">
                    <a:lumMod val="50000"/>
                    <a:lumOff val="50000"/>
                  </a:schemeClr>
                </a:solidFill>
                <a:effectLst>
                  <a:outerShdw blurRad="38100" dist="38100" dir="2700000" algn="tl">
                    <a:srgbClr val="000000">
                      <a:alpha val="43137"/>
                    </a:srgbClr>
                  </a:outerShdw>
                </a:effectLst>
                <a:latin typeface="Calibri" panose="020F0502020204030204" pitchFamily="34" charset="0"/>
              </a:endParaRPr>
            </a:p>
          </p:txBody>
        </p:sp>
        <p:sp>
          <p:nvSpPr>
            <p:cNvPr id="5" name="TextBox 4">
              <a:extLst>
                <a:ext uri="{FF2B5EF4-FFF2-40B4-BE49-F238E27FC236}">
                  <a16:creationId xmlns:a16="http://schemas.microsoft.com/office/drawing/2014/main" id="{C68E4F02-4D04-AA53-3CE2-7737C7199862}"/>
                </a:ext>
              </a:extLst>
            </p:cNvPr>
            <p:cNvSpPr txBox="1"/>
            <p:nvPr/>
          </p:nvSpPr>
          <p:spPr>
            <a:xfrm>
              <a:off x="1290603" y="1496958"/>
              <a:ext cx="1250342" cy="738664"/>
            </a:xfrm>
            <a:prstGeom prst="rect">
              <a:avLst/>
            </a:prstGeom>
            <a:noFill/>
          </p:spPr>
          <p:txBody>
            <a:bodyPr wrap="none" lIns="0" tIns="0" rIns="0" bIns="0" rtlCol="0" anchor="t">
              <a:spAutoFit/>
            </a:bodyPr>
            <a:lstStyle/>
            <a:p>
              <a:pPr algn="l"/>
              <a:r>
                <a:rPr lang="da-DK" sz="4800" b="1" dirty="0">
                  <a:solidFill>
                    <a:schemeClr val="tx1">
                      <a:lumMod val="50000"/>
                      <a:lumOff val="50000"/>
                    </a:schemeClr>
                  </a:solidFill>
                  <a:effectLst>
                    <a:outerShdw blurRad="38100" dist="38100" dir="2700000" algn="tl">
                      <a:srgbClr val="000000">
                        <a:alpha val="43137"/>
                      </a:srgbClr>
                    </a:outerShdw>
                  </a:effectLst>
                  <a:latin typeface="Calibri" panose="020F0502020204030204" pitchFamily="34" charset="0"/>
                </a:rPr>
                <a:t>2025</a:t>
              </a:r>
              <a:endParaRPr lang="en-US" sz="4800" b="1" dirty="0">
                <a:solidFill>
                  <a:schemeClr val="tx1">
                    <a:lumMod val="50000"/>
                    <a:lumOff val="50000"/>
                  </a:schemeClr>
                </a:solidFill>
                <a:effectLst>
                  <a:outerShdw blurRad="38100" dist="38100" dir="2700000" algn="tl">
                    <a:srgbClr val="000000">
                      <a:alpha val="43137"/>
                    </a:srgbClr>
                  </a:outerShdw>
                </a:effectLst>
                <a:latin typeface="Calibri" panose="020F0502020204030204" pitchFamily="34" charset="0"/>
              </a:endParaRPr>
            </a:p>
          </p:txBody>
        </p:sp>
        <p:sp>
          <p:nvSpPr>
            <p:cNvPr id="6" name="TextBox 5">
              <a:extLst>
                <a:ext uri="{FF2B5EF4-FFF2-40B4-BE49-F238E27FC236}">
                  <a16:creationId xmlns:a16="http://schemas.microsoft.com/office/drawing/2014/main" id="{416E6869-2078-8769-4DF7-FE171BFA5A42}"/>
                </a:ext>
              </a:extLst>
            </p:cNvPr>
            <p:cNvSpPr txBox="1"/>
            <p:nvPr/>
          </p:nvSpPr>
          <p:spPr>
            <a:xfrm>
              <a:off x="1344896" y="2176599"/>
              <a:ext cx="1323408" cy="219678"/>
            </a:xfrm>
            <a:prstGeom prst="rect">
              <a:avLst/>
            </a:prstGeom>
            <a:noFill/>
          </p:spPr>
          <p:txBody>
            <a:bodyPr wrap="square" lIns="0" tIns="0" rIns="0" bIns="0" rtlCol="0" anchor="t">
              <a:spAutoFit/>
            </a:bodyPr>
            <a:lstStyle/>
            <a:p>
              <a:r>
                <a:rPr lang="da-DK" sz="1400" b="1"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30</a:t>
              </a:r>
              <a:r>
                <a:rPr lang="da-DK" sz="1400" b="1" baseline="30000"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th</a:t>
              </a:r>
              <a:r>
                <a:rPr lang="da-DK" sz="1400" b="1"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 </a:t>
              </a:r>
              <a:r>
                <a:rPr lang="da-DK" sz="1400" b="1" dirty="0" err="1">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January</a:t>
              </a:r>
              <a:r>
                <a:rPr lang="da-DK" sz="1400" b="1"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 2025</a:t>
              </a:r>
              <a:endParaRPr lang="en-US" noProof="0" dirty="0">
                <a:solidFill>
                  <a:schemeClr val="bg1">
                    <a:lumMod val="50000"/>
                  </a:schemeClr>
                </a:solidFill>
                <a:latin typeface="Calibri" panose="020F0502020204030204" pitchFamily="34" charset="0"/>
              </a:endParaRPr>
            </a:p>
          </p:txBody>
        </p:sp>
      </p:grpSp>
      <p:sp>
        <p:nvSpPr>
          <p:cNvPr id="7" name="Rectangle 6">
            <a:extLst>
              <a:ext uri="{FF2B5EF4-FFF2-40B4-BE49-F238E27FC236}">
                <a16:creationId xmlns:a16="http://schemas.microsoft.com/office/drawing/2014/main" id="{B8FD3C93-C283-D6AD-849B-7EF59CF9423C}"/>
              </a:ext>
            </a:extLst>
          </p:cNvPr>
          <p:cNvSpPr/>
          <p:nvPr/>
        </p:nvSpPr>
        <p:spPr>
          <a:xfrm>
            <a:off x="1092199" y="3048008"/>
            <a:ext cx="2057401" cy="1693333"/>
          </a:xfrm>
          <a:prstGeom prst="rect">
            <a:avLst/>
          </a:prstGeom>
          <a:blipFill>
            <a:blip r:embed="rId2"/>
            <a:tile tx="0" ty="0" sx="100000" sy="100000" flip="none" algn="tl"/>
          </a:blip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b="1" dirty="0" err="1">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endParaRPr>
          </a:p>
        </p:txBody>
      </p:sp>
      <p:sp>
        <p:nvSpPr>
          <p:cNvPr id="8" name="TextBox 7">
            <a:extLst>
              <a:ext uri="{FF2B5EF4-FFF2-40B4-BE49-F238E27FC236}">
                <a16:creationId xmlns:a16="http://schemas.microsoft.com/office/drawing/2014/main" id="{8463DE30-A72A-3D4C-8DB6-DE9327497DBB}"/>
              </a:ext>
            </a:extLst>
          </p:cNvPr>
          <p:cNvSpPr txBox="1"/>
          <p:nvPr/>
        </p:nvSpPr>
        <p:spPr>
          <a:xfrm>
            <a:off x="1242937" y="3141141"/>
            <a:ext cx="1832126" cy="215444"/>
          </a:xfrm>
          <a:prstGeom prst="rect">
            <a:avLst/>
          </a:prstGeom>
          <a:noFill/>
        </p:spPr>
        <p:txBody>
          <a:bodyPr wrap="square" lIns="0" tIns="0" rIns="0" bIns="0" rtlCol="0" anchor="t">
            <a:spAutoFit/>
          </a:bodyPr>
          <a:lstStyle/>
          <a:p>
            <a:r>
              <a:rPr lang="da-DK" sz="1400" b="1"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19.</a:t>
            </a:r>
            <a:r>
              <a:rPr lang="da-DK" sz="1400" b="1" baseline="30000"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th</a:t>
            </a:r>
            <a:r>
              <a:rPr lang="da-DK" sz="1400" b="1"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 Annual Conference</a:t>
            </a:r>
            <a:endParaRPr lang="en-US" noProof="0" dirty="0">
              <a:solidFill>
                <a:schemeClr val="bg1">
                  <a:lumMod val="50000"/>
                </a:schemeClr>
              </a:solidFill>
              <a:latin typeface="Calibri" panose="020F0502020204030204" pitchFamily="34" charset="0"/>
            </a:endParaRPr>
          </a:p>
        </p:txBody>
      </p:sp>
      <p:sp>
        <p:nvSpPr>
          <p:cNvPr id="9" name="TextBox 8">
            <a:extLst>
              <a:ext uri="{FF2B5EF4-FFF2-40B4-BE49-F238E27FC236}">
                <a16:creationId xmlns:a16="http://schemas.microsoft.com/office/drawing/2014/main" id="{91235925-2BDB-000A-9782-629B92019874}"/>
              </a:ext>
            </a:extLst>
          </p:cNvPr>
          <p:cNvSpPr txBox="1"/>
          <p:nvPr/>
        </p:nvSpPr>
        <p:spPr>
          <a:xfrm>
            <a:off x="1471472" y="3248863"/>
            <a:ext cx="1221873" cy="738664"/>
          </a:xfrm>
          <a:prstGeom prst="rect">
            <a:avLst/>
          </a:prstGeom>
          <a:noFill/>
        </p:spPr>
        <p:txBody>
          <a:bodyPr wrap="none" lIns="0" tIns="0" rIns="0" bIns="0" rtlCol="0" anchor="t">
            <a:spAutoFit/>
          </a:bodyPr>
          <a:lstStyle/>
          <a:p>
            <a:pPr algn="l"/>
            <a:r>
              <a:rPr lang="da-DK" sz="4800" b="1" dirty="0">
                <a:solidFill>
                  <a:schemeClr val="tx1">
                    <a:lumMod val="50000"/>
                    <a:lumOff val="50000"/>
                  </a:schemeClr>
                </a:solidFill>
                <a:effectLst>
                  <a:outerShdw blurRad="38100" dist="38100" dir="2700000" algn="tl">
                    <a:srgbClr val="000000">
                      <a:alpha val="43137"/>
                    </a:srgbClr>
                  </a:outerShdw>
                </a:effectLst>
                <a:latin typeface="Calibri" panose="020F0502020204030204" pitchFamily="34" charset="0"/>
              </a:rPr>
              <a:t>DWF</a:t>
            </a:r>
            <a:endParaRPr lang="en-US" sz="4800" b="1" dirty="0">
              <a:solidFill>
                <a:schemeClr val="tx1">
                  <a:lumMod val="50000"/>
                  <a:lumOff val="50000"/>
                </a:schemeClr>
              </a:solidFill>
              <a:effectLst>
                <a:outerShdw blurRad="38100" dist="38100" dir="2700000" algn="tl">
                  <a:srgbClr val="000000">
                    <a:alpha val="43137"/>
                  </a:srgbClr>
                </a:outerShdw>
              </a:effectLst>
              <a:latin typeface="Calibri" panose="020F0502020204030204" pitchFamily="34" charset="0"/>
            </a:endParaRPr>
          </a:p>
        </p:txBody>
      </p:sp>
      <p:sp>
        <p:nvSpPr>
          <p:cNvPr id="10" name="TextBox 9">
            <a:extLst>
              <a:ext uri="{FF2B5EF4-FFF2-40B4-BE49-F238E27FC236}">
                <a16:creationId xmlns:a16="http://schemas.microsoft.com/office/drawing/2014/main" id="{406FAD65-23F9-5A63-C2FA-8C769B899B5F}"/>
              </a:ext>
            </a:extLst>
          </p:cNvPr>
          <p:cNvSpPr txBox="1"/>
          <p:nvPr/>
        </p:nvSpPr>
        <p:spPr>
          <a:xfrm>
            <a:off x="1443003" y="3681366"/>
            <a:ext cx="1250342" cy="738664"/>
          </a:xfrm>
          <a:prstGeom prst="rect">
            <a:avLst/>
          </a:prstGeom>
          <a:noFill/>
        </p:spPr>
        <p:txBody>
          <a:bodyPr wrap="none" lIns="0" tIns="0" rIns="0" bIns="0" rtlCol="0" anchor="t">
            <a:spAutoFit/>
          </a:bodyPr>
          <a:lstStyle/>
          <a:p>
            <a:pPr algn="l"/>
            <a:r>
              <a:rPr lang="da-DK" sz="4800" b="1" dirty="0">
                <a:solidFill>
                  <a:schemeClr val="tx1">
                    <a:lumMod val="50000"/>
                    <a:lumOff val="50000"/>
                  </a:schemeClr>
                </a:solidFill>
                <a:effectLst>
                  <a:outerShdw blurRad="38100" dist="38100" dir="2700000" algn="tl">
                    <a:srgbClr val="000000">
                      <a:alpha val="43137"/>
                    </a:srgbClr>
                  </a:outerShdw>
                </a:effectLst>
                <a:latin typeface="Calibri" panose="020F0502020204030204" pitchFamily="34" charset="0"/>
              </a:rPr>
              <a:t>2025</a:t>
            </a:r>
            <a:endParaRPr lang="en-US" sz="4800" b="1" dirty="0">
              <a:solidFill>
                <a:schemeClr val="tx1">
                  <a:lumMod val="50000"/>
                  <a:lumOff val="50000"/>
                </a:schemeClr>
              </a:solidFill>
              <a:effectLst>
                <a:outerShdw blurRad="38100" dist="38100" dir="2700000" algn="tl">
                  <a:srgbClr val="000000">
                    <a:alpha val="43137"/>
                  </a:srgbClr>
                </a:outerShdw>
              </a:effectLst>
              <a:latin typeface="Calibri" panose="020F0502020204030204" pitchFamily="34" charset="0"/>
            </a:endParaRPr>
          </a:p>
        </p:txBody>
      </p:sp>
      <p:sp>
        <p:nvSpPr>
          <p:cNvPr id="11" name="TextBox 10">
            <a:extLst>
              <a:ext uri="{FF2B5EF4-FFF2-40B4-BE49-F238E27FC236}">
                <a16:creationId xmlns:a16="http://schemas.microsoft.com/office/drawing/2014/main" id="{9F39375B-7A64-C03A-0F51-13101B02898C}"/>
              </a:ext>
            </a:extLst>
          </p:cNvPr>
          <p:cNvSpPr txBox="1"/>
          <p:nvPr/>
        </p:nvSpPr>
        <p:spPr>
          <a:xfrm>
            <a:off x="1497296" y="4361007"/>
            <a:ext cx="1323408" cy="219678"/>
          </a:xfrm>
          <a:prstGeom prst="rect">
            <a:avLst/>
          </a:prstGeom>
          <a:noFill/>
        </p:spPr>
        <p:txBody>
          <a:bodyPr wrap="square" lIns="0" tIns="0" rIns="0" bIns="0" rtlCol="0" anchor="t">
            <a:spAutoFit/>
          </a:bodyPr>
          <a:lstStyle/>
          <a:p>
            <a:r>
              <a:rPr lang="da-DK" sz="1400" b="1"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30</a:t>
            </a:r>
            <a:r>
              <a:rPr lang="da-DK" sz="1400" b="1" baseline="30000"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th</a:t>
            </a:r>
            <a:r>
              <a:rPr lang="da-DK" sz="1400" b="1"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 </a:t>
            </a:r>
            <a:r>
              <a:rPr lang="da-DK" sz="1400" b="1" dirty="0" err="1">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January</a:t>
            </a:r>
            <a:r>
              <a:rPr lang="da-DK" sz="1400" b="1" dirty="0">
                <a:solidFill>
                  <a:schemeClr val="tx2">
                    <a:lumMod val="75000"/>
                    <a:lumOff val="25000"/>
                  </a:schemeClr>
                </a:solidFill>
                <a:effectLst>
                  <a:outerShdw blurRad="38100" dist="38100" dir="2700000" algn="tl">
                    <a:srgbClr val="000000">
                      <a:alpha val="43137"/>
                    </a:srgbClr>
                  </a:outerShdw>
                </a:effectLst>
                <a:latin typeface="Calibri" panose="020F0502020204030204" pitchFamily="34" charset="0"/>
              </a:rPr>
              <a:t> 2025</a:t>
            </a:r>
            <a:endParaRPr lang="en-US" noProof="0" dirty="0">
              <a:solidFill>
                <a:schemeClr val="bg1">
                  <a:lumMod val="50000"/>
                </a:schemeClr>
              </a:solidFill>
              <a:latin typeface="Calibri" panose="020F0502020204030204" pitchFamily="34" charset="0"/>
            </a:endParaRPr>
          </a:p>
        </p:txBody>
      </p:sp>
    </p:spTree>
    <p:extLst>
      <p:ext uri="{BB962C8B-B14F-4D97-AF65-F5344CB8AC3E}">
        <p14:creationId xmlns:p14="http://schemas.microsoft.com/office/powerpoint/2010/main" val="2531104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4162&quot;&gt;&lt;version val=&quot;27092&quot;/&gt;&lt;CPresentation id=&quot;1&quot;&gt;&lt;m_precDefaultNumber&gt;&lt;m_yearfmt&gt;&lt;begin val=&quot;0&quot;/&gt;&lt;end val=&quot;4&quot;/&gt;&lt;/m_yearfmt&gt;&lt;/m_precDefaultNumber&gt;&lt;m_precDefaultPercent&gt;&lt;m_yearfmt&gt;&lt;begin val=&quot;0&quot;/&gt;&lt;end val=&quot;4&quot;/&gt;&lt;/m_yearfmt&gt;&lt;/m_precDefaultPercent&gt;&lt;m_precDefaultDate&gt;&lt;m_yearfmt&gt;&lt;begin val=&quot;0&quot;/&gt;&lt;end val=&quot;4&quot;/&gt;&lt;/m_yearfmt&gt;&lt;/m_precDefaultDate&gt;&lt;m_precDefaultYear&gt;&lt;m_bNumberIsYear val=&quot;0&quot;/&gt;&lt;m_strFormatTime&gt;%Y&lt;/m_strFormatTime&gt;&lt;m_yearfmt&gt;&lt;begin val=&quot;0&quot;/&gt;&lt;end val=&quot;0&quot;/&gt;&lt;/m_yearfmt&gt;&lt;/m_precDefaultYear&gt;&lt;m_precDefaultQuarter&gt;&lt;m_bNumberIsYear val=&quot;0&quot;/&gt;&lt;m_strFormatTime&gt;Q%5&lt;/m_strFormatTime&gt;&lt;m_yearfmt&gt;&lt;begin val=&quot;0&quot;/&gt;&lt;end val=&quot;4&quot;/&gt;&lt;/m_yearfmt&gt;&lt;/m_precDefaultQuarter&gt;&lt;m_precDefaultMonth&gt;&lt;m_yearfmt&gt;&lt;begin val=&quot;0&quot;/&gt;&lt;end val=&quot;4&quot;/&gt;&lt;/m_yearfmt&gt;&lt;/m_precDefaultMonth&gt;&lt;m_precDefaultWeek&gt;&lt;m_bNumberIsYear val=&quot;0&quot;/&gt;&lt;m_strFormatTime&gt;%4&lt;/m_strFormatTime&gt;&lt;m_yearfmt&gt;&lt;begin val=&quot;0&quot;/&gt;&lt;end val=&quot;4&quot;/&gt;&lt;/m_yearfmt&gt;&lt;/m_precDefaultWeek&gt;&lt;m_precDefaultDay&gt;&lt;m_bNumberIsYear val=&quot;0&quot;/&gt;&lt;m_strFormatTime&gt;%#d&lt;/m_strFormatTime&gt;&lt;m_yearfmt&gt;&lt;begin val=&quot;0&quot;/&gt;&lt;end val=&quot;4&quot;/&gt;&lt;/m_yearfmt&gt;&lt;/m_precDefaultDay&gt;&lt;m_mruColor&gt;&lt;m_vecMRU length=&quot;0&quot;/&gt;&lt;/m_mruColor&gt;&lt;m_eweekdayFirstOfWeek val=&quot;2&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YwH79ZPH4qq2KXkqwt0w.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8xThsTMlRpaB6ZjWHf4ug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8xThsTMlRpaB6ZjWHf4ug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WVDK Template 2022">
  <a:themeElements>
    <a:clrScheme name="Water Valley">
      <a:dk1>
        <a:srgbClr val="16264F"/>
      </a:dk1>
      <a:lt1>
        <a:srgbClr val="FFFFFF"/>
      </a:lt1>
      <a:dk2>
        <a:srgbClr val="16264F"/>
      </a:dk2>
      <a:lt2>
        <a:srgbClr val="FFFFFF"/>
      </a:lt2>
      <a:accent1>
        <a:srgbClr val="00A662"/>
      </a:accent1>
      <a:accent2>
        <a:srgbClr val="CBDBCE"/>
      </a:accent2>
      <a:accent3>
        <a:srgbClr val="16264F"/>
      </a:accent3>
      <a:accent4>
        <a:srgbClr val="014D65"/>
      </a:accent4>
      <a:accent5>
        <a:srgbClr val="FFFFFF"/>
      </a:accent5>
      <a:accent6>
        <a:srgbClr val="FFFFFF"/>
      </a:accent6>
      <a:hlink>
        <a:srgbClr val="00A662"/>
      </a:hlink>
      <a:folHlink>
        <a:srgbClr val="00A662"/>
      </a:folHlink>
    </a:clrScheme>
    <a:fontScheme name="Water Valley">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800" b="1" dirty="0" err="1" smtClean="0">
            <a:latin typeface="Calibri" panose="020F050202020403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1">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chor="t">
        <a:spAutoFit/>
      </a:bodyPr>
      <a:lstStyle>
        <a:defPPr algn="l">
          <a:defRPr sz="800" noProof="0" dirty="0">
            <a:solidFill>
              <a:schemeClr val="bg1">
                <a:lumMod val="50000"/>
              </a:schemeClr>
            </a:solidFill>
            <a:latin typeface="Calibri" panose="020F0502020204030204" pitchFamily="34" charset="0"/>
          </a:defRPr>
        </a:defPPr>
      </a:lstStyle>
    </a:txDef>
  </a:objectDefaults>
  <a:extraClrSchemeLst/>
  <a:extLst>
    <a:ext uri="{05A4C25C-085E-4340-85A3-A5531E510DB2}">
      <thm15:themeFamily xmlns:thm15="http://schemas.microsoft.com/office/thememl/2012/main" name="Præsentation1" id="{D65372BF-7CEA-4A2F-88A4-6288790E8388}" vid="{C92AB7E1-26EE-444A-9144-384829FE8F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HI Document" ma:contentTypeID="0x010100662C79DA35A2284584E29B1E84C9C8C7001FA243ABC0CAA441AEB5E0C9F3BD2F26" ma:contentTypeVersion="29" ma:contentTypeDescription="Create a new document." ma:contentTypeScope="" ma:versionID="3d62b2005f3475c7354ff730194da275">
  <xsd:schema xmlns:xsd="http://www.w3.org/2001/XMLSchema" xmlns:xs="http://www.w3.org/2001/XMLSchema" xmlns:p="http://schemas.microsoft.com/office/2006/metadata/properties" xmlns:ns2="e27c949b-343a-4b5b-a9e3-fc63bbe44dcd" xmlns:ns3="e27c949b-343a-4b5b-a9e3-fc63bbe44dcd" xmlns:ns4="7e858ba0-57c5-4a8b-a6d3-c347b51e6c57" targetNamespace="http://schemas.microsoft.com/office/2006/metadata/properties" ma:root="true" ma:fieldsID="5bb4619a5247b80b55c3ec146248fed4" ns3:_="" ns4:_="">
    <xsd:import namespace="e27c949b-343a-4b5b-a9e3-fc63bbe44dcd"/>
    <xsd:import namespace="e27c949b-343a-4b5b-a9e3-fc63bbe44dcd"/>
    <xsd:import namespace="7e858ba0-57c5-4a8b-a6d3-c347b51e6c57"/>
    <xsd:element name="properties">
      <xsd:complexType>
        <xsd:sequence>
          <xsd:element name="documentManagement">
            <xsd:complexType>
              <xsd:all>
                <xsd:element ref="ns2:TaxCatchAll" minOccurs="0"/>
                <xsd:element ref="ns2:TaxCatchAllLabel" minOccurs="0"/>
                <xsd:element ref="ns3:k4ba791d09a440aba63648a4fa83da7e" minOccurs="0"/>
                <xsd:element ref="ns3:n2755ad5c18e49c7adbfdd598b931bcc" minOccurs="0"/>
                <xsd:element ref="ns3:b282f493e26e4ef1a208c9a49b9311f3" minOccurs="0"/>
                <xsd:element ref="ns3:e8bce870359e4a09862e3b9640f665e6" minOccurs="0"/>
                <xsd:element ref="ns3:DHIPublication" minOccurs="0"/>
                <xsd:element ref="ns3:DHIDateCreated" minOccurs="0"/>
                <xsd:element ref="ns3:DHIReviewLink" minOccurs="0"/>
                <xsd:element ref="ns3:DHIManagementApprovalLink"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lcf76f155ced4ddcb4097134ff3c332f" minOccurs="0"/>
                <xsd:element ref="ns4:MediaServiceOCR" minOccurs="0"/>
                <xsd:element ref="ns4:MediaServiceGenerationTime" minOccurs="0"/>
                <xsd:element ref="ns4:MediaServiceEventHashCode" minOccurs="0"/>
                <xsd:element ref="ns4:MediaServiceObjectDetectorVersion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7c949b-343a-4b5b-a9e3-fc63bbe44dcd"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5e2c22cf-7a16-4593-a7de-32c3c72772e8}" ma:internalName="TaxCatchAll" ma:showField="CatchAllData" ma:web="e27c949b-343a-4b5b-a9e3-fc63bbe44dcd">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5e2c22cf-7a16-4593-a7de-32c3c72772e8}" ma:internalName="TaxCatchAllLabel" ma:readOnly="true" ma:showField="CatchAllDataLabel" ma:web="e27c949b-343a-4b5b-a9e3-fc63bbe44dc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27c949b-343a-4b5b-a9e3-fc63bbe44dcd" elementFormDefault="qualified">
    <xsd:import namespace="http://schemas.microsoft.com/office/2006/documentManagement/types"/>
    <xsd:import namespace="http://schemas.microsoft.com/office/infopath/2007/PartnerControls"/>
    <xsd:element name="k4ba791d09a440aba63648a4fa83da7e" ma:index="10" nillable="true" ma:taxonomy="true" ma:internalName="k4ba791d09a440aba63648a4fa83da7e" ma:taxonomyFieldName="DHICategory" ma:displayName="DHICategory" ma:default="" ma:fieldId="{44ba791d-09a4-40ab-a636-48a4fa83da7e}" ma:taxonomyMulti="true" ma:sspId="0cc1a1f7-5d9d-487e-9c70-c04623747153" ma:termSetId="cf316dbf-09a7-4527-b108-6ead98ea1f8f" ma:anchorId="00000000-0000-0000-0000-000000000000" ma:open="false" ma:isKeyword="false">
      <xsd:complexType>
        <xsd:sequence>
          <xsd:element ref="pc:Terms" minOccurs="0" maxOccurs="1"/>
        </xsd:sequence>
      </xsd:complexType>
    </xsd:element>
    <xsd:element name="n2755ad5c18e49c7adbfdd598b931bcc" ma:index="12" nillable="true" ma:taxonomy="true" ma:internalName="n2755ad5c18e49c7adbfdd598b931bcc" ma:taxonomyFieldName="DHIArea" ma:displayName="DHIArea" ma:default="" ma:fieldId="{72755ad5-c18e-49c7-adbf-dd598b931bcc}" ma:taxonomyMulti="true" ma:sspId="0cc1a1f7-5d9d-487e-9c70-c04623747153" ma:termSetId="3e9017fb-0c0c-4812-abde-a160736a9a23" ma:anchorId="00000000-0000-0000-0000-000000000000" ma:open="false" ma:isKeyword="false">
      <xsd:complexType>
        <xsd:sequence>
          <xsd:element ref="pc:Terms" minOccurs="0" maxOccurs="1"/>
        </xsd:sequence>
      </xsd:complexType>
    </xsd:element>
    <xsd:element name="b282f493e26e4ef1a208c9a49b9311f3" ma:index="14" nillable="true" ma:taxonomy="true" ma:internalName="b282f493e26e4ef1a208c9a49b9311f3" ma:taxonomyFieldName="DHIKeywords" ma:displayName="DHIKeywords" ma:default="" ma:fieldId="{b282f493-e26e-4ef1-a208-c9a49b9311f3}" ma:taxonomyMulti="true" ma:sspId="0cc1a1f7-5d9d-487e-9c70-c04623747153" ma:termSetId="d8f945d8-c24d-4deb-a750-9e845efe98c8" ma:anchorId="00000000-0000-0000-0000-000000000000" ma:open="true" ma:isKeyword="false">
      <xsd:complexType>
        <xsd:sequence>
          <xsd:element ref="pc:Terms" minOccurs="0" maxOccurs="1"/>
        </xsd:sequence>
      </xsd:complexType>
    </xsd:element>
    <xsd:element name="e8bce870359e4a09862e3b9640f665e6" ma:index="16" nillable="true" ma:taxonomy="true" ma:internalName="e8bce870359e4a09862e3b9640f665e6" ma:taxonomyFieldName="DHIAuthor" ma:displayName="DHIAuthor" ma:default="" ma:fieldId="{e8bce870-359e-4a09-862e-3b9640f665e6}" ma:taxonomyMulti="true" ma:sspId="0cc1a1f7-5d9d-487e-9c70-c04623747153" ma:termSetId="0c97983b-bbfd-42d4-9c04-ca31687e0c2a" ma:anchorId="00000000-0000-0000-0000-000000000000" ma:open="true" ma:isKeyword="false">
      <xsd:complexType>
        <xsd:sequence>
          <xsd:element ref="pc:Terms" minOccurs="0" maxOccurs="1"/>
        </xsd:sequence>
      </xsd:complexType>
    </xsd:element>
    <xsd:element name="DHIPublication" ma:index="18" nillable="true" ma:displayName="DHIPublication" ma:description="If the item is not a DHI publication, type the full name of the publication, e.g. journal name or book title and publisher" ma:internalName="DHIPublication">
      <xsd:simpleType>
        <xsd:restriction base="dms:Text">
          <xsd:maxLength value="255"/>
        </xsd:restriction>
      </xsd:simpleType>
    </xsd:element>
    <xsd:element name="DHIDateCreated" ma:index="19" nillable="true" ma:displayName="DHIDateCreated" ma:description="Accept the default creation date or add the date and year of publication." ma:format="DateOnly" ma:internalName="DHIDateCreated">
      <xsd:simpleType>
        <xsd:restriction base="dms:DateTime"/>
      </xsd:simpleType>
    </xsd:element>
    <xsd:element name="DHIReviewLink" ma:index="20" nillable="true" ma:displayName="DHI Review" ma:format="Hyperlink" ma:internalName="DHIReviewLink">
      <xsd:complexType>
        <xsd:complexContent>
          <xsd:extension base="dms:URL">
            <xsd:sequence>
              <xsd:element name="Url" type="dms:ValidUrl" minOccurs="0" nillable="true"/>
              <xsd:element name="Description" type="xsd:string" nillable="true"/>
            </xsd:sequence>
          </xsd:extension>
        </xsd:complexContent>
      </xsd:complexType>
    </xsd:element>
    <xsd:element name="DHIManagementApprovalLink" ma:index="21" nillable="true" ma:displayName="DHI Management Approval" ma:format="Hyperlink" ma:internalName="DHIManagementApprova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e858ba0-57c5-4a8b-a6d3-c347b51e6c57"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ServiceDateTaken" ma:index="26" nillable="true" ma:displayName="MediaServiceDateTaken" ma:hidden="true" ma:internalName="MediaServiceDateTake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lcf76f155ced4ddcb4097134ff3c332f" ma:index="29" nillable="true" ma:taxonomy="true" ma:internalName="lcf76f155ced4ddcb4097134ff3c332f" ma:taxonomyFieldName="MediaServiceImageTags" ma:displayName="Image Tags" ma:readOnly="false" ma:fieldId="{5cf76f15-5ced-4ddc-b409-7134ff3c332f}" ma:taxonomyMulti="true" ma:sspId="0cc1a1f7-5d9d-487e-9c70-c04623747153" ma:termSetId="09814cd3-568e-fe90-9814-8d621ff8fb84" ma:anchorId="fba54fb3-c3e1-fe81-a776-ca4b69148c4d" ma:open="true" ma:isKeyword="false">
      <xsd:complexType>
        <xsd:sequence>
          <xsd:element ref="pc:Terms" minOccurs="0" maxOccurs="1"/>
        </xsd:sequence>
      </xsd:complexType>
    </xsd:element>
    <xsd:element name="MediaServiceOCR" ma:index="30" nillable="true" ma:displayName="Extracted Text" ma:internalName="MediaServiceOCR" ma:readOnly="true">
      <xsd:simpleType>
        <xsd:restriction base="dms:Note">
          <xsd:maxLength value="255"/>
        </xsd:restriction>
      </xsd:simpleType>
    </xsd:element>
    <xsd:element name="MediaServiceGenerationTime" ma:index="31" nillable="true" ma:displayName="MediaServiceGenerationTime" ma:hidden="true" ma:internalName="MediaServiceGenerationTime" ma:readOnly="true">
      <xsd:simpleType>
        <xsd:restriction base="dms:Text"/>
      </xsd:simpleType>
    </xsd:element>
    <xsd:element name="MediaServiceEventHashCode" ma:index="32" nillable="true" ma:displayName="MediaServiceEventHashCode" ma:hidden="true" ma:internalName="MediaServiceEventHashCode" ma:readOnly="true">
      <xsd:simpleType>
        <xsd:restriction base="dms:Text"/>
      </xsd:simpleType>
    </xsd:element>
    <xsd:element name="MediaServiceObjectDetectorVersions" ma:index="33" nillable="true" ma:displayName="MediaServiceObjectDetectorVersions" ma:hidden="true" ma:indexed="true" ma:internalName="MediaServiceObjectDetectorVersions" ma:readOnly="true">
      <xsd:simpleType>
        <xsd:restriction base="dms:Text"/>
      </xsd:simpleType>
    </xsd:element>
    <xsd:element name="MediaServiceSearchProperties" ma:index="3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e858ba0-57c5-4a8b-a6d3-c347b51e6c57">
      <Terms xmlns="http://schemas.microsoft.com/office/infopath/2007/PartnerControls"/>
    </lcf76f155ced4ddcb4097134ff3c332f>
    <TaxCatchAll xmlns="e27c949b-343a-4b5b-a9e3-fc63bbe44dcd" xsi:nil="true"/>
    <DHIDateCreated xmlns="e27c949b-343a-4b5b-a9e3-fc63bbe44dcd" xsi:nil="true"/>
    <k4ba791d09a440aba63648a4fa83da7e xmlns="e27c949b-343a-4b5b-a9e3-fc63bbe44dcd">
      <Terms xmlns="http://schemas.microsoft.com/office/infopath/2007/PartnerControls"/>
    </k4ba791d09a440aba63648a4fa83da7e>
    <n2755ad5c18e49c7adbfdd598b931bcc xmlns="e27c949b-343a-4b5b-a9e3-fc63bbe44dcd">
      <Terms xmlns="http://schemas.microsoft.com/office/infopath/2007/PartnerControls"/>
    </n2755ad5c18e49c7adbfdd598b931bcc>
    <e8bce870359e4a09862e3b9640f665e6 xmlns="e27c949b-343a-4b5b-a9e3-fc63bbe44dcd">
      <Terms xmlns="http://schemas.microsoft.com/office/infopath/2007/PartnerControls"/>
    </e8bce870359e4a09862e3b9640f665e6>
    <b282f493e26e4ef1a208c9a49b9311f3 xmlns="e27c949b-343a-4b5b-a9e3-fc63bbe44dcd">
      <Terms xmlns="http://schemas.microsoft.com/office/infopath/2007/PartnerControls"/>
    </b282f493e26e4ef1a208c9a49b9311f3>
    <DHIPublication xmlns="e27c949b-343a-4b5b-a9e3-fc63bbe44dcd" xsi:nil="true"/>
    <DHIReviewLink xmlns="e27c949b-343a-4b5b-a9e3-fc63bbe44dcd">
      <Url xsi:nil="true"/>
      <Description xsi:nil="true"/>
    </DHIReviewLink>
    <DHIManagementApprovalLink xmlns="e27c949b-343a-4b5b-a9e3-fc63bbe44dcd">
      <Url xsi:nil="true"/>
      <Description xsi:nil="true"/>
    </DHIManagementApprovalLink>
  </documentManagement>
</p:properties>
</file>

<file path=customXml/itemProps1.xml><?xml version="1.0" encoding="utf-8"?>
<ds:datastoreItem xmlns:ds="http://schemas.openxmlformats.org/officeDocument/2006/customXml" ds:itemID="{26908D9B-9337-41C6-9DE2-7067333C5AA0}">
  <ds:schemaRefs>
    <ds:schemaRef ds:uri="http://schemas.microsoft.com/sharepoint/v3/contenttype/forms"/>
  </ds:schemaRefs>
</ds:datastoreItem>
</file>

<file path=customXml/itemProps2.xml><?xml version="1.0" encoding="utf-8"?>
<ds:datastoreItem xmlns:ds="http://schemas.openxmlformats.org/officeDocument/2006/customXml" ds:itemID="{6EF225B6-C762-40A4-B66A-47EE29776B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7c949b-343a-4b5b-a9e3-fc63bbe44dcd"/>
    <ds:schemaRef ds:uri="7e858ba0-57c5-4a8b-a6d3-c347b51e6c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B7B3C40-DA0E-4C72-B216-083593083BB7}">
  <ds:schemaRefs>
    <ds:schemaRef ds:uri="86dfbf37-e37b-4eee-89c0-cee5769a1e99"/>
    <ds:schemaRef ds:uri="http://purl.org/dc/dcmitype/"/>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schemas.microsoft.com/office/infopath/2007/PartnerControls"/>
    <ds:schemaRef ds:uri="2e5de347-d03c-408f-a022-ebb1cc7b7c25"/>
    <ds:schemaRef ds:uri="http://www.w3.org/XML/1998/namespace"/>
    <ds:schemaRef ds:uri="http://purl.org/dc/terms/"/>
    <ds:schemaRef ds:uri="7e858ba0-57c5-4a8b-a6d3-c347b51e6c57"/>
    <ds:schemaRef ds:uri="e27c949b-343a-4b5b-a9e3-fc63bbe44dcd"/>
  </ds:schemaRefs>
</ds:datastoreItem>
</file>

<file path=docProps/app.xml><?xml version="1.0" encoding="utf-8"?>
<Properties xmlns="http://schemas.openxmlformats.org/officeDocument/2006/extended-properties" xmlns:vt="http://schemas.openxmlformats.org/officeDocument/2006/docPropsVTypes">
  <Template>WVDK - powerpoint template</Template>
  <TotalTime>200</TotalTime>
  <Words>376</Words>
  <Application>Microsoft Office PowerPoint</Application>
  <PresentationFormat>A4 Paper (210x297 mm)</PresentationFormat>
  <Paragraphs>40</Paragraphs>
  <Slides>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10" baseType="lpstr">
      <vt:lpstr>Arial</vt:lpstr>
      <vt:lpstr>Calibri</vt:lpstr>
      <vt:lpstr>Calibri Light</vt:lpstr>
      <vt:lpstr>Courier New</vt:lpstr>
      <vt:lpstr>Open Sans</vt:lpstr>
      <vt:lpstr>Wingdings</vt:lpstr>
      <vt:lpstr>WVDK Template 2022</vt:lpstr>
      <vt:lpstr>think-cell Slide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Camilla Fænø Simonsen</dc:creator>
  <cp:lastModifiedBy>Jesper Goodley Dannisoee</cp:lastModifiedBy>
  <cp:revision>9</cp:revision>
  <cp:lastPrinted>2023-10-02T13:07:25Z</cp:lastPrinted>
  <dcterms:created xsi:type="dcterms:W3CDTF">2023-08-29T12:28:47Z</dcterms:created>
  <dcterms:modified xsi:type="dcterms:W3CDTF">2024-09-06T06:21:27Z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0x010100662C79DA35A2284584E29B1E84C9C8C7001FA243ABC0CAA441AEB5E0C9F3BD2F26</vt:lpwstr>
  </property>
  <property fmtid="{D5CDD505-2E9C-101B-9397-08002B2CF9AE}" pid="3" name="MediaServiceImageTags">
    <vt:lpwstr/>
  </property>
</Properties>
</file>